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7"/>
  </p:notesMasterIdLst>
  <p:handoutMasterIdLst>
    <p:handoutMasterId r:id="rId18"/>
  </p:handoutMasterIdLst>
  <p:sldIdLst>
    <p:sldId id="267" r:id="rId5"/>
    <p:sldId id="281" r:id="rId6"/>
    <p:sldId id="282" r:id="rId7"/>
    <p:sldId id="283" r:id="rId8"/>
    <p:sldId id="270" r:id="rId9"/>
    <p:sldId id="284" r:id="rId10"/>
    <p:sldId id="310" r:id="rId11"/>
    <p:sldId id="311" r:id="rId12"/>
    <p:sldId id="307" r:id="rId13"/>
    <p:sldId id="435" r:id="rId14"/>
    <p:sldId id="313" r:id="rId15"/>
    <p:sldId id="323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AD773-7DBD-4AA6-841E-0E57B747BB65}" v="49" dt="2023-10-09T15:26:09.863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rt Isabella" userId="d30d61fe-931f-460a-9f47-3d7aff409a00" providerId="ADAL" clId="{DFFAD773-7DBD-4AA6-841E-0E57B747BB65}"/>
    <pc:docChg chg="modSld">
      <pc:chgData name="Torbert Isabella" userId="d30d61fe-931f-460a-9f47-3d7aff409a00" providerId="ADAL" clId="{DFFAD773-7DBD-4AA6-841E-0E57B747BB65}" dt="2023-10-09T15:25:40.300" v="47" actId="20577"/>
      <pc:docMkLst>
        <pc:docMk/>
      </pc:docMkLst>
      <pc:sldChg chg="modSp">
        <pc:chgData name="Torbert Isabella" userId="d30d61fe-931f-460a-9f47-3d7aff409a00" providerId="ADAL" clId="{DFFAD773-7DBD-4AA6-841E-0E57B747BB65}" dt="2023-10-09T15:25:40.300" v="47" actId="20577"/>
        <pc:sldMkLst>
          <pc:docMk/>
          <pc:sldMk cId="3923851096" sldId="313"/>
        </pc:sldMkLst>
        <pc:graphicFrameChg chg="mod">
          <ac:chgData name="Torbert Isabella" userId="d30d61fe-931f-460a-9f47-3d7aff409a00" providerId="ADAL" clId="{DFFAD773-7DBD-4AA6-841E-0E57B747BB65}" dt="2023-10-09T15:25:40.300" v="47" actId="20577"/>
          <ac:graphicFrameMkLst>
            <pc:docMk/>
            <pc:sldMk cId="3923851096" sldId="313"/>
            <ac:graphicFrameMk id="1028" creationId="{52B259CD-A317-8D18-2B19-5CE171162817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milfords@pcsb.org" TargetMode="External"/><Relationship Id="rId2" Type="http://schemas.openxmlformats.org/officeDocument/2006/relationships/hyperlink" Target="mailto:Torberti@pcsb.org" TargetMode="External"/><Relationship Id="rId1" Type="http://schemas.openxmlformats.org/officeDocument/2006/relationships/hyperlink" Target="mailto:giancolam@pcsb.org" TargetMode="External"/><Relationship Id="rId5" Type="http://schemas.openxmlformats.org/officeDocument/2006/relationships/hyperlink" Target="mailto:wiseja@pcsb.org" TargetMode="External"/><Relationship Id="rId4" Type="http://schemas.openxmlformats.org/officeDocument/2006/relationships/hyperlink" Target="mailto:GARDNERKAI@pcsb.or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GARDNERKAI@pcsb.org" TargetMode="External"/><Relationship Id="rId2" Type="http://schemas.openxmlformats.org/officeDocument/2006/relationships/hyperlink" Target="mailto:wiseja@pcsb.org" TargetMode="External"/><Relationship Id="rId1" Type="http://schemas.openxmlformats.org/officeDocument/2006/relationships/hyperlink" Target="mailto:giancolam@pcsb.org" TargetMode="External"/><Relationship Id="rId5" Type="http://schemas.openxmlformats.org/officeDocument/2006/relationships/hyperlink" Target="mailto:milfords@pcsb.org" TargetMode="External"/><Relationship Id="rId4" Type="http://schemas.openxmlformats.org/officeDocument/2006/relationships/hyperlink" Target="mailto:Torberti@pcsb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solidFill>
          <a:srgbClr val="00B0F0"/>
        </a:solidFill>
      </dgm:spPr>
      <dgm:t>
        <a:bodyPr/>
        <a:lstStyle/>
        <a:p>
          <a:pPr algn="ctr">
            <a:defRPr cap="all"/>
          </a:pPr>
          <a:r>
            <a:rPr lang="en-US" b="1"/>
            <a:t>Title II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solidFill>
          <a:srgbClr val="7030A0"/>
        </a:solidFill>
      </dgm:spPr>
      <dgm:t>
        <a:bodyPr/>
        <a:lstStyle/>
        <a:p>
          <a:pPr algn="ctr">
            <a:defRPr cap="all"/>
          </a:pPr>
          <a:r>
            <a:rPr lang="en-US" b="1" dirty="0"/>
            <a:t>Title IV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solidFill>
          <a:srgbClr val="002060"/>
        </a:solidFill>
      </dgm:spPr>
      <dgm:t>
        <a:bodyPr/>
        <a:lstStyle/>
        <a:p>
          <a:pPr algn="ctr">
            <a:defRPr cap="all"/>
          </a:pPr>
          <a:r>
            <a:rPr lang="en-US" b="1"/>
            <a:t>ESSer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EB4C9421-2833-4740-A85F-A5A943DCBD75}" type="pres">
      <dgm:prSet presAssocID="{01A66772-F185-4D58-B8BB-E9370D7A7A2B}" presName="linear" presStyleCnt="0">
        <dgm:presLayoutVars>
          <dgm:animLvl val="lvl"/>
          <dgm:resizeHandles val="exact"/>
        </dgm:presLayoutVars>
      </dgm:prSet>
      <dgm:spPr/>
    </dgm:pt>
    <dgm:pt modelId="{33C5F0FE-61DE-45E7-9D6E-838D88801340}" type="pres">
      <dgm:prSet presAssocID="{40FC4FFE-8987-4A26-B7F4-8A516F18ADAE}" presName="parentText" presStyleLbl="node1" presStyleIdx="0" presStyleCnt="3" custLinFactY="-6015" custLinFactNeighborX="-7606" custLinFactNeighborY="-100000">
        <dgm:presLayoutVars>
          <dgm:chMax val="0"/>
          <dgm:bulletEnabled val="1"/>
        </dgm:presLayoutVars>
      </dgm:prSet>
      <dgm:spPr/>
    </dgm:pt>
    <dgm:pt modelId="{2D5E2105-2FC1-4BD4-B394-1C6B225E3001}" type="pres">
      <dgm:prSet presAssocID="{5B62599A-5C9B-48E7-896E-EA782AC60C8B}" presName="spacer" presStyleCnt="0"/>
      <dgm:spPr/>
    </dgm:pt>
    <dgm:pt modelId="{0601E867-D434-4166-BC2E-AED92A7AE0C5}" type="pres">
      <dgm:prSet presAssocID="{49225C73-1633-42F1-AB3B-7CB183E5F8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6C26CA-DD5B-4840-B28F-22A13A11A7D6}" type="pres">
      <dgm:prSet presAssocID="{9646853A-8964-4519-A5B1-0B7D18B2983D}" presName="spacer" presStyleCnt="0"/>
      <dgm:spPr/>
    </dgm:pt>
    <dgm:pt modelId="{F49BDE1B-C422-48DC-A928-E5EBAF02ECF1}" type="pres">
      <dgm:prSet presAssocID="{1C383F32-22E8-4F62-A3E0-BDC3D5F489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F3E4690A-4F99-4AE9-ADC7-7CF5D02D9766}" type="presOf" srcId="{49225C73-1633-42F1-AB3B-7CB183E5F8B8}" destId="{0601E867-D434-4166-BC2E-AED92A7AE0C5}" srcOrd="0" destOrd="0" presId="urn:microsoft.com/office/officeart/2005/8/layout/vList2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77D7B676-87F2-47ED-B6CF-13F3C7799EF6}" type="presOf" srcId="{40FC4FFE-8987-4A26-B7F4-8A516F18ADAE}" destId="{33C5F0FE-61DE-45E7-9D6E-838D88801340}" srcOrd="0" destOrd="0" presId="urn:microsoft.com/office/officeart/2005/8/layout/vList2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645668C1-4073-44DC-87B2-54DCC2F702DA}" type="presOf" srcId="{01A66772-F185-4D58-B8BB-E9370D7A7A2B}" destId="{EB4C9421-2833-4740-A85F-A5A943DCBD75}" srcOrd="0" destOrd="0" presId="urn:microsoft.com/office/officeart/2005/8/layout/vList2"/>
    <dgm:cxn modelId="{A9A9F2D0-A120-4D1C-8E16-40BDF9469768}" type="presOf" srcId="{1C383F32-22E8-4F62-A3E0-BDC3D5F48992}" destId="{F49BDE1B-C422-48DC-A928-E5EBAF02ECF1}" srcOrd="0" destOrd="0" presId="urn:microsoft.com/office/officeart/2005/8/layout/vList2"/>
    <dgm:cxn modelId="{C2FB9435-21F9-40E3-AC25-99053D153D41}" type="presParOf" srcId="{EB4C9421-2833-4740-A85F-A5A943DCBD75}" destId="{33C5F0FE-61DE-45E7-9D6E-838D88801340}" srcOrd="0" destOrd="0" presId="urn:microsoft.com/office/officeart/2005/8/layout/vList2"/>
    <dgm:cxn modelId="{E16FC9A8-3E28-4FAC-8AD9-17162B3C1354}" type="presParOf" srcId="{EB4C9421-2833-4740-A85F-A5A943DCBD75}" destId="{2D5E2105-2FC1-4BD4-B394-1C6B225E3001}" srcOrd="1" destOrd="0" presId="urn:microsoft.com/office/officeart/2005/8/layout/vList2"/>
    <dgm:cxn modelId="{CB64A777-D9AF-4B55-8DD2-5398DE225574}" type="presParOf" srcId="{EB4C9421-2833-4740-A85F-A5A943DCBD75}" destId="{0601E867-D434-4166-BC2E-AED92A7AE0C5}" srcOrd="2" destOrd="0" presId="urn:microsoft.com/office/officeart/2005/8/layout/vList2"/>
    <dgm:cxn modelId="{CB2C224F-07B0-4AFA-8E4D-1A7FAAF5D29D}" type="presParOf" srcId="{EB4C9421-2833-4740-A85F-A5A943DCBD75}" destId="{D86C26CA-DD5B-4840-B28F-22A13A11A7D6}" srcOrd="3" destOrd="0" presId="urn:microsoft.com/office/officeart/2005/8/layout/vList2"/>
    <dgm:cxn modelId="{42394A7D-7644-4ECD-83F0-2177ECC8E353}" type="presParOf" srcId="{EB4C9421-2833-4740-A85F-A5A943DCBD75}" destId="{F49BDE1B-C422-48DC-A928-E5EBAF02EC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998EB-FEC1-46DC-8C62-9027175838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97683-D254-47FC-A9D9-48593E1C0687}">
      <dgm:prSet custT="1"/>
      <dgm:spPr/>
      <dgm:t>
        <a:bodyPr/>
        <a:lstStyle/>
        <a:p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 ESSER </a:t>
          </a:r>
        </a:p>
      </dgm:t>
    </dgm:pt>
    <dgm:pt modelId="{A0014502-0118-45F0-BF5F-10056C19542D}" type="parTrans" cxnId="{183F4151-4C46-4E6C-8FB9-79BFDC57559D}">
      <dgm:prSet/>
      <dgm:spPr/>
      <dgm:t>
        <a:bodyPr/>
        <a:lstStyle/>
        <a:p>
          <a:endParaRPr lang="en-US" sz="2000" b="1"/>
        </a:p>
      </dgm:t>
    </dgm:pt>
    <dgm:pt modelId="{0E03A8ED-4FD0-4CCD-BDB9-3D1D83DF9E78}" type="sibTrans" cxnId="{183F4151-4C46-4E6C-8FB9-79BFDC57559D}">
      <dgm:prSet/>
      <dgm:spPr/>
      <dgm:t>
        <a:bodyPr/>
        <a:lstStyle/>
        <a:p>
          <a:endParaRPr lang="en-US" sz="2000" b="1"/>
        </a:p>
      </dgm:t>
    </dgm:pt>
    <dgm:pt modelId="{7CC8B6D6-8BBE-4B7A-9A6D-30A6545291A6}">
      <dgm:prSet custT="1"/>
      <dgm:spPr/>
      <dgm:t>
        <a:bodyPr/>
        <a:lstStyle/>
        <a:p>
          <a:r>
            <a:rPr lang="en-US" sz="2000" b="1" dirty="0"/>
            <a:t>Marti Giancola-Director, Special Projects</a:t>
          </a:r>
        </a:p>
      </dgm:t>
    </dgm:pt>
    <dgm:pt modelId="{5AAD1A68-D624-49CC-ABA6-EE789AFC3ED8}" type="parTrans" cxnId="{6BFED1BC-8A3F-47AC-AD04-BE1C99CDE1BB}">
      <dgm:prSet/>
      <dgm:spPr/>
      <dgm:t>
        <a:bodyPr/>
        <a:lstStyle/>
        <a:p>
          <a:endParaRPr lang="en-US" sz="2000" b="1"/>
        </a:p>
      </dgm:t>
    </dgm:pt>
    <dgm:pt modelId="{ABFA7406-962C-4F1C-BEF0-F9E63307184A}" type="sibTrans" cxnId="{6BFED1BC-8A3F-47AC-AD04-BE1C99CDE1BB}">
      <dgm:prSet/>
      <dgm:spPr/>
      <dgm:t>
        <a:bodyPr/>
        <a:lstStyle/>
        <a:p>
          <a:endParaRPr lang="en-US" sz="2000" b="1"/>
        </a:p>
      </dgm:t>
    </dgm:pt>
    <dgm:pt modelId="{65D424B9-9F8B-4697-AD3A-E76D00FF3A27}">
      <dgm:prSet custT="1"/>
      <dgm:spPr/>
      <dgm:t>
        <a:bodyPr/>
        <a:lstStyle/>
        <a:p>
          <a:r>
            <a:rPr lang="en-US" sz="2000" b="1" dirty="0">
              <a:hlinkClick xmlns:r="http://schemas.openxmlformats.org/officeDocument/2006/relationships" r:id="rId1"/>
            </a:rPr>
            <a:t>giancolam@pcsb.org</a:t>
          </a:r>
          <a:endParaRPr lang="en-US" sz="2000" b="1" dirty="0"/>
        </a:p>
      </dgm:t>
    </dgm:pt>
    <dgm:pt modelId="{D999B3B6-4F87-4D2F-8F86-0036FC1BE1F7}" type="parTrans" cxnId="{AE4B74EF-3004-4EBF-B623-A3E76C4B3BCE}">
      <dgm:prSet/>
      <dgm:spPr/>
      <dgm:t>
        <a:bodyPr/>
        <a:lstStyle/>
        <a:p>
          <a:endParaRPr lang="en-US" sz="2000" b="1"/>
        </a:p>
      </dgm:t>
    </dgm:pt>
    <dgm:pt modelId="{FE2BFAE8-E36C-4BD7-A0E8-EF194EE23469}" type="sibTrans" cxnId="{AE4B74EF-3004-4EBF-B623-A3E76C4B3BCE}">
      <dgm:prSet/>
      <dgm:spPr/>
      <dgm:t>
        <a:bodyPr/>
        <a:lstStyle/>
        <a:p>
          <a:endParaRPr lang="en-US" sz="2000" b="1"/>
        </a:p>
      </dgm:t>
    </dgm:pt>
    <dgm:pt modelId="{576D67E9-3911-41F3-8F50-4C66E89075A0}">
      <dgm:prSet custT="1"/>
      <dgm:spPr/>
      <dgm:t>
        <a:bodyPr/>
        <a:lstStyle/>
        <a:p>
          <a:r>
            <a:rPr lang="en-US" sz="2000" b="1" dirty="0"/>
            <a:t>Kailey Gardner- Financial Clerk</a:t>
          </a:r>
        </a:p>
      </dgm:t>
    </dgm:pt>
    <dgm:pt modelId="{85361A85-5085-4D82-83C6-5EFA2869422D}" type="parTrans" cxnId="{7A8ED50E-0CC3-42AE-A742-5353893D7081}">
      <dgm:prSet/>
      <dgm:spPr/>
      <dgm:t>
        <a:bodyPr/>
        <a:lstStyle/>
        <a:p>
          <a:endParaRPr lang="en-US" sz="2000" b="1"/>
        </a:p>
      </dgm:t>
    </dgm:pt>
    <dgm:pt modelId="{57092A98-136C-40D0-BBAA-A83625A272F5}" type="sibTrans" cxnId="{7A8ED50E-0CC3-42AE-A742-5353893D7081}">
      <dgm:prSet/>
      <dgm:spPr/>
      <dgm:t>
        <a:bodyPr/>
        <a:lstStyle/>
        <a:p>
          <a:endParaRPr lang="en-US" sz="2000" b="1"/>
        </a:p>
      </dgm:t>
    </dgm:pt>
    <dgm:pt modelId="{CFEEE9C2-4247-4F16-BF0F-FDA6471CEEB0}">
      <dgm:prSet custT="1"/>
      <dgm:spPr/>
      <dgm:t>
        <a:bodyPr/>
        <a:lstStyle/>
        <a:p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Title II,  IV, ESSER</a:t>
          </a:r>
        </a:p>
      </dgm:t>
    </dgm:pt>
    <dgm:pt modelId="{797D65F4-8C1D-4526-B312-38586B031743}" type="parTrans" cxnId="{DE838F6A-1C32-4A5B-BE40-ACF9645870EB}">
      <dgm:prSet/>
      <dgm:spPr/>
      <dgm:t>
        <a:bodyPr/>
        <a:lstStyle/>
        <a:p>
          <a:endParaRPr lang="en-US" sz="2000" b="1"/>
        </a:p>
      </dgm:t>
    </dgm:pt>
    <dgm:pt modelId="{675167B4-CBEB-4F92-921D-3FFA1185ABF2}" type="sibTrans" cxnId="{DE838F6A-1C32-4A5B-BE40-ACF9645870EB}">
      <dgm:prSet/>
      <dgm:spPr/>
      <dgm:t>
        <a:bodyPr/>
        <a:lstStyle/>
        <a:p>
          <a:endParaRPr lang="en-US" sz="2000" b="1"/>
        </a:p>
      </dgm:t>
    </dgm:pt>
    <dgm:pt modelId="{8EF6D4BE-E3E2-4FD4-9772-B8DEF66D5E09}">
      <dgm:prSet custT="1"/>
      <dgm:spPr/>
      <dgm:t>
        <a:bodyPr/>
        <a:lstStyle/>
        <a:p>
          <a:r>
            <a:rPr lang="en-US" sz="2000" b="1" dirty="0"/>
            <a:t>Isabella Torbert- Grant Manager</a:t>
          </a:r>
        </a:p>
      </dgm:t>
    </dgm:pt>
    <dgm:pt modelId="{1EA6784E-1662-4F63-9760-4B8980954524}" type="parTrans" cxnId="{EC2EFE34-4ACC-4531-88F3-599FCF44FE9A}">
      <dgm:prSet/>
      <dgm:spPr/>
      <dgm:t>
        <a:bodyPr/>
        <a:lstStyle/>
        <a:p>
          <a:endParaRPr lang="en-US" sz="2000" b="1"/>
        </a:p>
      </dgm:t>
    </dgm:pt>
    <dgm:pt modelId="{0E4CB7C7-A93B-4D95-A0E3-D9DB677BD290}" type="sibTrans" cxnId="{EC2EFE34-4ACC-4531-88F3-599FCF44FE9A}">
      <dgm:prSet/>
      <dgm:spPr/>
      <dgm:t>
        <a:bodyPr/>
        <a:lstStyle/>
        <a:p>
          <a:endParaRPr lang="en-US" sz="2000" b="1"/>
        </a:p>
      </dgm:t>
    </dgm:pt>
    <dgm:pt modelId="{FFAE03C5-12CF-4154-9017-A6C373A1D25E}">
      <dgm:prSet custT="1"/>
      <dgm:spPr/>
      <dgm:t>
        <a:bodyPr/>
        <a:lstStyle/>
        <a:p>
          <a:r>
            <a:rPr lang="en-US" sz="2000" b="1">
              <a:hlinkClick xmlns:r="http://schemas.openxmlformats.org/officeDocument/2006/relationships" r:id="rId2"/>
            </a:rPr>
            <a:t>Torberti@pcsb.org</a:t>
          </a:r>
          <a:endParaRPr lang="en-US" sz="2000" b="1"/>
        </a:p>
      </dgm:t>
    </dgm:pt>
    <dgm:pt modelId="{EFFE1394-499D-497C-A190-5CC6E5DBF85E}" type="parTrans" cxnId="{82F568BE-D6C0-410C-B818-2E83DE41FD4A}">
      <dgm:prSet/>
      <dgm:spPr/>
      <dgm:t>
        <a:bodyPr/>
        <a:lstStyle/>
        <a:p>
          <a:endParaRPr lang="en-US" sz="2000" b="1"/>
        </a:p>
      </dgm:t>
    </dgm:pt>
    <dgm:pt modelId="{5EF37C49-11B5-478C-94B5-9DD02963FADC}" type="sibTrans" cxnId="{82F568BE-D6C0-410C-B818-2E83DE41FD4A}">
      <dgm:prSet/>
      <dgm:spPr/>
      <dgm:t>
        <a:bodyPr/>
        <a:lstStyle/>
        <a:p>
          <a:endParaRPr lang="en-US" sz="2000" b="1"/>
        </a:p>
      </dgm:t>
    </dgm:pt>
    <dgm:pt modelId="{48019338-041B-4F3A-BC39-1F01E355C957}">
      <dgm:prSet custT="1"/>
      <dgm:spPr/>
      <dgm:t>
        <a:bodyPr/>
        <a:lstStyle/>
        <a:p>
          <a:r>
            <a:rPr lang="en-US" sz="2000" b="1" dirty="0"/>
            <a:t>Stacey Milford, Grant Account Technician </a:t>
          </a:r>
        </a:p>
      </dgm:t>
    </dgm:pt>
    <dgm:pt modelId="{4A2564BA-2D01-49FA-AEC8-D2A9B5F425E6}" type="parTrans" cxnId="{5D21522B-9A34-4707-9E46-5DF0F1984031}">
      <dgm:prSet/>
      <dgm:spPr/>
      <dgm:t>
        <a:bodyPr/>
        <a:lstStyle/>
        <a:p>
          <a:endParaRPr lang="en-US" sz="2000" b="1"/>
        </a:p>
      </dgm:t>
    </dgm:pt>
    <dgm:pt modelId="{DD296EC4-BB54-4AFA-BAAF-D37EAEEB1A14}" type="sibTrans" cxnId="{5D21522B-9A34-4707-9E46-5DF0F1984031}">
      <dgm:prSet/>
      <dgm:spPr/>
      <dgm:t>
        <a:bodyPr/>
        <a:lstStyle/>
        <a:p>
          <a:endParaRPr lang="en-US" sz="2000" b="1"/>
        </a:p>
      </dgm:t>
    </dgm:pt>
    <dgm:pt modelId="{5C9B7CE5-C982-4689-A80C-6DA15C838E69}">
      <dgm:prSet custT="1"/>
      <dgm:spPr/>
      <dgm:t>
        <a:bodyPr/>
        <a:lstStyle/>
        <a:p>
          <a:r>
            <a:rPr lang="en-US" sz="2000" b="1">
              <a:hlinkClick xmlns:r="http://schemas.openxmlformats.org/officeDocument/2006/relationships" r:id="rId3"/>
            </a:rPr>
            <a:t>milfords@pcsb.org</a:t>
          </a:r>
          <a:endParaRPr lang="en-US" sz="2000" b="1"/>
        </a:p>
      </dgm:t>
    </dgm:pt>
    <dgm:pt modelId="{8B1ACB3C-8C59-47AA-A647-13BB0761E6B1}" type="parTrans" cxnId="{A2F7BFBC-AD91-4BF4-97C5-659C7F6651E0}">
      <dgm:prSet/>
      <dgm:spPr/>
      <dgm:t>
        <a:bodyPr/>
        <a:lstStyle/>
        <a:p>
          <a:endParaRPr lang="en-US" sz="2000" b="1"/>
        </a:p>
      </dgm:t>
    </dgm:pt>
    <dgm:pt modelId="{DDE9E2A6-3749-4EA6-8CF5-76566BFE6BA2}" type="sibTrans" cxnId="{A2F7BFBC-AD91-4BF4-97C5-659C7F6651E0}">
      <dgm:prSet/>
      <dgm:spPr/>
      <dgm:t>
        <a:bodyPr/>
        <a:lstStyle/>
        <a:p>
          <a:endParaRPr lang="en-US" sz="2000" b="1"/>
        </a:p>
      </dgm:t>
    </dgm:pt>
    <dgm:pt modelId="{3726634E-EEBC-41AD-981D-4FC67E89C1EB}">
      <dgm:prSet custT="1"/>
      <dgm:spPr/>
      <dgm:t>
        <a:bodyPr/>
        <a:lstStyle/>
        <a:p>
          <a:r>
            <a:rPr lang="en-US" sz="2000" b="1" dirty="0">
              <a:hlinkClick xmlns:r="http://schemas.openxmlformats.org/officeDocument/2006/relationships" r:id="rId4"/>
            </a:rPr>
            <a:t>GARDNERKAI@pcsb.org</a:t>
          </a:r>
          <a:endParaRPr lang="en-US" sz="2000" b="1" dirty="0"/>
        </a:p>
        <a:p>
          <a:endParaRPr lang="en-US" sz="2000" b="1" dirty="0"/>
        </a:p>
      </dgm:t>
    </dgm:pt>
    <dgm:pt modelId="{DA116CF9-AF40-490C-BADF-F431BE6A6083}" type="parTrans" cxnId="{004D13D3-2C1E-454E-9A2A-219F1AFDDE64}">
      <dgm:prSet/>
      <dgm:spPr/>
      <dgm:t>
        <a:bodyPr/>
        <a:lstStyle/>
        <a:p>
          <a:endParaRPr lang="en-US" sz="2000" b="1"/>
        </a:p>
      </dgm:t>
    </dgm:pt>
    <dgm:pt modelId="{1E916DF1-41E2-48EE-9BBE-0C2E16A95FE9}" type="sibTrans" cxnId="{004D13D3-2C1E-454E-9A2A-219F1AFDDE64}">
      <dgm:prSet/>
      <dgm:spPr/>
      <dgm:t>
        <a:bodyPr/>
        <a:lstStyle/>
        <a:p>
          <a:endParaRPr lang="en-US" sz="2000" b="1"/>
        </a:p>
      </dgm:t>
    </dgm:pt>
    <dgm:pt modelId="{1EFB001E-887B-4EB5-A020-24D6B6BD5854}">
      <dgm:prSet custT="1"/>
      <dgm:spPr/>
      <dgm:t>
        <a:bodyPr/>
        <a:lstStyle/>
        <a:p>
          <a:r>
            <a:rPr lang="en-US" sz="2000" b="1" dirty="0"/>
            <a:t>Jamal Wise-Grants Coordinator</a:t>
          </a:r>
        </a:p>
      </dgm:t>
    </dgm:pt>
    <dgm:pt modelId="{A3F0A6E6-DFA7-44CF-98E1-ABAE3E132651}" type="parTrans" cxnId="{E5D90A49-FED1-486A-93C0-04D3A3E3CD14}">
      <dgm:prSet/>
      <dgm:spPr/>
      <dgm:t>
        <a:bodyPr/>
        <a:lstStyle/>
        <a:p>
          <a:endParaRPr lang="en-US" sz="2000" b="1"/>
        </a:p>
      </dgm:t>
    </dgm:pt>
    <dgm:pt modelId="{1E129105-562F-49C0-A904-B67031D8AF26}" type="sibTrans" cxnId="{E5D90A49-FED1-486A-93C0-04D3A3E3CD14}">
      <dgm:prSet/>
      <dgm:spPr/>
      <dgm:t>
        <a:bodyPr/>
        <a:lstStyle/>
        <a:p>
          <a:endParaRPr lang="en-US" sz="2000" b="1"/>
        </a:p>
      </dgm:t>
    </dgm:pt>
    <dgm:pt modelId="{96369857-8671-4B24-9C25-E6BC81C904DA}">
      <dgm:prSet custT="1"/>
      <dgm:spPr/>
      <dgm:t>
        <a:bodyPr/>
        <a:lstStyle/>
        <a:p>
          <a:r>
            <a:rPr lang="en-US" sz="2000" b="1" dirty="0">
              <a:hlinkClick xmlns:r="http://schemas.openxmlformats.org/officeDocument/2006/relationships" r:id="rId5"/>
            </a:rPr>
            <a:t>wiseja@pcsb.org</a:t>
          </a:r>
          <a:endParaRPr lang="en-US" sz="2000" b="1" dirty="0"/>
        </a:p>
        <a:p>
          <a:endParaRPr lang="en-US" sz="2000" b="1" dirty="0"/>
        </a:p>
      </dgm:t>
    </dgm:pt>
    <dgm:pt modelId="{38D0154C-F7E5-4A4D-B7BA-C97D5A316EBF}" type="parTrans" cxnId="{E85C7F3D-5A31-4D0B-A510-D278863E72E2}">
      <dgm:prSet/>
      <dgm:spPr/>
      <dgm:t>
        <a:bodyPr/>
        <a:lstStyle/>
        <a:p>
          <a:endParaRPr lang="en-US" sz="2000" b="1"/>
        </a:p>
      </dgm:t>
    </dgm:pt>
    <dgm:pt modelId="{1784BCEE-9865-4595-B251-FC3DFD82CF60}" type="sibTrans" cxnId="{E85C7F3D-5A31-4D0B-A510-D278863E72E2}">
      <dgm:prSet/>
      <dgm:spPr/>
      <dgm:t>
        <a:bodyPr/>
        <a:lstStyle/>
        <a:p>
          <a:endParaRPr lang="en-US" sz="2000" b="1"/>
        </a:p>
      </dgm:t>
    </dgm:pt>
    <dgm:pt modelId="{16167588-3260-453B-AECE-36157E63EF18}" type="pres">
      <dgm:prSet presAssocID="{1C2998EB-FEC1-46DC-8C62-902717583827}" presName="vert0" presStyleCnt="0">
        <dgm:presLayoutVars>
          <dgm:dir/>
          <dgm:animOne val="branch"/>
          <dgm:animLvl val="lvl"/>
        </dgm:presLayoutVars>
      </dgm:prSet>
      <dgm:spPr/>
    </dgm:pt>
    <dgm:pt modelId="{DF86E903-8554-438A-9CD2-C60433405F19}" type="pres">
      <dgm:prSet presAssocID="{5ED97683-D254-47FC-A9D9-48593E1C0687}" presName="thickLine" presStyleLbl="alignNode1" presStyleIdx="0" presStyleCnt="12"/>
      <dgm:spPr/>
    </dgm:pt>
    <dgm:pt modelId="{4CEDC7F5-7AFA-41A5-9EB8-90AF6757E269}" type="pres">
      <dgm:prSet presAssocID="{5ED97683-D254-47FC-A9D9-48593E1C0687}" presName="horz1" presStyleCnt="0"/>
      <dgm:spPr/>
    </dgm:pt>
    <dgm:pt modelId="{3A045EC8-517F-4588-98D2-B25037B35978}" type="pres">
      <dgm:prSet presAssocID="{5ED97683-D254-47FC-A9D9-48593E1C0687}" presName="tx1" presStyleLbl="revTx" presStyleIdx="0" presStyleCnt="12"/>
      <dgm:spPr/>
    </dgm:pt>
    <dgm:pt modelId="{A8107364-971D-4A28-827B-76E75CB1C3D4}" type="pres">
      <dgm:prSet presAssocID="{5ED97683-D254-47FC-A9D9-48593E1C0687}" presName="vert1" presStyleCnt="0"/>
      <dgm:spPr/>
    </dgm:pt>
    <dgm:pt modelId="{41849B7E-4EE3-43E0-8834-8EEA2E75E96D}" type="pres">
      <dgm:prSet presAssocID="{7CC8B6D6-8BBE-4B7A-9A6D-30A6545291A6}" presName="thickLine" presStyleLbl="alignNode1" presStyleIdx="1" presStyleCnt="12"/>
      <dgm:spPr/>
    </dgm:pt>
    <dgm:pt modelId="{63DD6295-490D-45F2-89B9-750C5C812CBF}" type="pres">
      <dgm:prSet presAssocID="{7CC8B6D6-8BBE-4B7A-9A6D-30A6545291A6}" presName="horz1" presStyleCnt="0"/>
      <dgm:spPr/>
    </dgm:pt>
    <dgm:pt modelId="{135BD0DB-A8C8-455A-84AC-899432D76D63}" type="pres">
      <dgm:prSet presAssocID="{7CC8B6D6-8BBE-4B7A-9A6D-30A6545291A6}" presName="tx1" presStyleLbl="revTx" presStyleIdx="1" presStyleCnt="12"/>
      <dgm:spPr/>
    </dgm:pt>
    <dgm:pt modelId="{0DD1F31D-9460-44D2-9DCD-8BAFEAC2C79F}" type="pres">
      <dgm:prSet presAssocID="{7CC8B6D6-8BBE-4B7A-9A6D-30A6545291A6}" presName="vert1" presStyleCnt="0"/>
      <dgm:spPr/>
    </dgm:pt>
    <dgm:pt modelId="{F99CC0E5-641F-4874-82F2-D2A1CB1FCD8A}" type="pres">
      <dgm:prSet presAssocID="{65D424B9-9F8B-4697-AD3A-E76D00FF3A27}" presName="thickLine" presStyleLbl="alignNode1" presStyleIdx="2" presStyleCnt="12"/>
      <dgm:spPr/>
    </dgm:pt>
    <dgm:pt modelId="{A12DDE56-72D9-49D2-B7CC-96D3498E8086}" type="pres">
      <dgm:prSet presAssocID="{65D424B9-9F8B-4697-AD3A-E76D00FF3A27}" presName="horz1" presStyleCnt="0"/>
      <dgm:spPr/>
    </dgm:pt>
    <dgm:pt modelId="{19B0C89A-18E4-4714-8AFF-A98D692DD5BF}" type="pres">
      <dgm:prSet presAssocID="{65D424B9-9F8B-4697-AD3A-E76D00FF3A27}" presName="tx1" presStyleLbl="revTx" presStyleIdx="2" presStyleCnt="12"/>
      <dgm:spPr/>
    </dgm:pt>
    <dgm:pt modelId="{409FCC39-6339-4AF8-B7B2-4107C3C1CA10}" type="pres">
      <dgm:prSet presAssocID="{65D424B9-9F8B-4697-AD3A-E76D00FF3A27}" presName="vert1" presStyleCnt="0"/>
      <dgm:spPr/>
    </dgm:pt>
    <dgm:pt modelId="{1376C26B-5505-4763-9811-6C5338A1ABFC}" type="pres">
      <dgm:prSet presAssocID="{1EFB001E-887B-4EB5-A020-24D6B6BD5854}" presName="thickLine" presStyleLbl="alignNode1" presStyleIdx="3" presStyleCnt="12"/>
      <dgm:spPr/>
    </dgm:pt>
    <dgm:pt modelId="{3407B87D-478B-4F98-8078-1860751EE7E6}" type="pres">
      <dgm:prSet presAssocID="{1EFB001E-887B-4EB5-A020-24D6B6BD5854}" presName="horz1" presStyleCnt="0"/>
      <dgm:spPr/>
    </dgm:pt>
    <dgm:pt modelId="{29911244-A3DF-468A-B741-A59EDEC2054A}" type="pres">
      <dgm:prSet presAssocID="{1EFB001E-887B-4EB5-A020-24D6B6BD5854}" presName="tx1" presStyleLbl="revTx" presStyleIdx="3" presStyleCnt="12"/>
      <dgm:spPr/>
    </dgm:pt>
    <dgm:pt modelId="{46A4503D-B895-4C63-91C2-E632CB22C2CD}" type="pres">
      <dgm:prSet presAssocID="{1EFB001E-887B-4EB5-A020-24D6B6BD5854}" presName="vert1" presStyleCnt="0"/>
      <dgm:spPr/>
    </dgm:pt>
    <dgm:pt modelId="{6525CCDC-E152-4ADF-BC35-126A4B419A43}" type="pres">
      <dgm:prSet presAssocID="{96369857-8671-4B24-9C25-E6BC81C904DA}" presName="thickLine" presStyleLbl="alignNode1" presStyleIdx="4" presStyleCnt="12"/>
      <dgm:spPr/>
    </dgm:pt>
    <dgm:pt modelId="{4D061FF3-E434-4B0F-87E5-27F50694FA71}" type="pres">
      <dgm:prSet presAssocID="{96369857-8671-4B24-9C25-E6BC81C904DA}" presName="horz1" presStyleCnt="0"/>
      <dgm:spPr/>
    </dgm:pt>
    <dgm:pt modelId="{B4E70810-A99D-4935-9539-F8AB3EE65A9B}" type="pres">
      <dgm:prSet presAssocID="{96369857-8671-4B24-9C25-E6BC81C904DA}" presName="tx1" presStyleLbl="revTx" presStyleIdx="4" presStyleCnt="12"/>
      <dgm:spPr/>
    </dgm:pt>
    <dgm:pt modelId="{A391D6C9-71EE-4F2F-8358-197E1F6EBFA2}" type="pres">
      <dgm:prSet presAssocID="{96369857-8671-4B24-9C25-E6BC81C904DA}" presName="vert1" presStyleCnt="0"/>
      <dgm:spPr/>
    </dgm:pt>
    <dgm:pt modelId="{5E13B378-1860-4C06-905E-4800DAA3D545}" type="pres">
      <dgm:prSet presAssocID="{576D67E9-3911-41F3-8F50-4C66E89075A0}" presName="thickLine" presStyleLbl="alignNode1" presStyleIdx="5" presStyleCnt="12"/>
      <dgm:spPr/>
    </dgm:pt>
    <dgm:pt modelId="{6192ED97-2D4A-4EB2-ACFF-99834E90E63A}" type="pres">
      <dgm:prSet presAssocID="{576D67E9-3911-41F3-8F50-4C66E89075A0}" presName="horz1" presStyleCnt="0"/>
      <dgm:spPr/>
    </dgm:pt>
    <dgm:pt modelId="{A8AA5D1D-73AD-4003-A92C-C0172A80B273}" type="pres">
      <dgm:prSet presAssocID="{576D67E9-3911-41F3-8F50-4C66E89075A0}" presName="tx1" presStyleLbl="revTx" presStyleIdx="5" presStyleCnt="12"/>
      <dgm:spPr/>
    </dgm:pt>
    <dgm:pt modelId="{B7C852A9-03BC-4A2F-A83F-94CE1D2CA8D0}" type="pres">
      <dgm:prSet presAssocID="{576D67E9-3911-41F3-8F50-4C66E89075A0}" presName="vert1" presStyleCnt="0"/>
      <dgm:spPr/>
    </dgm:pt>
    <dgm:pt modelId="{019E5F48-D445-479E-AC2C-3882EC18FF71}" type="pres">
      <dgm:prSet presAssocID="{3726634E-EEBC-41AD-981D-4FC67E89C1EB}" presName="thickLine" presStyleLbl="alignNode1" presStyleIdx="6" presStyleCnt="12"/>
      <dgm:spPr/>
    </dgm:pt>
    <dgm:pt modelId="{D1A7FA80-91DD-45FC-81DA-37C3A49193F8}" type="pres">
      <dgm:prSet presAssocID="{3726634E-EEBC-41AD-981D-4FC67E89C1EB}" presName="horz1" presStyleCnt="0"/>
      <dgm:spPr/>
    </dgm:pt>
    <dgm:pt modelId="{DA3FF9E9-2196-4B67-AABC-4E0D8B1BDBD8}" type="pres">
      <dgm:prSet presAssocID="{3726634E-EEBC-41AD-981D-4FC67E89C1EB}" presName="tx1" presStyleLbl="revTx" presStyleIdx="6" presStyleCnt="12"/>
      <dgm:spPr/>
    </dgm:pt>
    <dgm:pt modelId="{F163ACB0-6783-4B2A-876A-329A4E01ABB5}" type="pres">
      <dgm:prSet presAssocID="{3726634E-EEBC-41AD-981D-4FC67E89C1EB}" presName="vert1" presStyleCnt="0"/>
      <dgm:spPr/>
    </dgm:pt>
    <dgm:pt modelId="{20707D01-B04B-44DF-AAE1-70CFEF344FCD}" type="pres">
      <dgm:prSet presAssocID="{CFEEE9C2-4247-4F16-BF0F-FDA6471CEEB0}" presName="thickLine" presStyleLbl="alignNode1" presStyleIdx="7" presStyleCnt="12"/>
      <dgm:spPr/>
    </dgm:pt>
    <dgm:pt modelId="{1CEBECE7-2113-435F-AC75-9FB5D6D2E68A}" type="pres">
      <dgm:prSet presAssocID="{CFEEE9C2-4247-4F16-BF0F-FDA6471CEEB0}" presName="horz1" presStyleCnt="0"/>
      <dgm:spPr/>
    </dgm:pt>
    <dgm:pt modelId="{177F0D30-EBE0-4019-97CF-B2CFD46A1CB4}" type="pres">
      <dgm:prSet presAssocID="{CFEEE9C2-4247-4F16-BF0F-FDA6471CEEB0}" presName="tx1" presStyleLbl="revTx" presStyleIdx="7" presStyleCnt="12"/>
      <dgm:spPr/>
    </dgm:pt>
    <dgm:pt modelId="{66216F51-AAF7-40DC-95C5-084B8BDD55EA}" type="pres">
      <dgm:prSet presAssocID="{CFEEE9C2-4247-4F16-BF0F-FDA6471CEEB0}" presName="vert1" presStyleCnt="0"/>
      <dgm:spPr/>
    </dgm:pt>
    <dgm:pt modelId="{397A94C5-3C21-4A56-9844-1E5DA6A5382A}" type="pres">
      <dgm:prSet presAssocID="{8EF6D4BE-E3E2-4FD4-9772-B8DEF66D5E09}" presName="thickLine" presStyleLbl="alignNode1" presStyleIdx="8" presStyleCnt="12"/>
      <dgm:spPr/>
    </dgm:pt>
    <dgm:pt modelId="{C3804430-410F-401E-975B-09FFC21A8107}" type="pres">
      <dgm:prSet presAssocID="{8EF6D4BE-E3E2-4FD4-9772-B8DEF66D5E09}" presName="horz1" presStyleCnt="0"/>
      <dgm:spPr/>
    </dgm:pt>
    <dgm:pt modelId="{2AFEA39F-B617-483E-84A0-CA45DF2BC7A9}" type="pres">
      <dgm:prSet presAssocID="{8EF6D4BE-E3E2-4FD4-9772-B8DEF66D5E09}" presName="tx1" presStyleLbl="revTx" presStyleIdx="8" presStyleCnt="12"/>
      <dgm:spPr/>
    </dgm:pt>
    <dgm:pt modelId="{31B57D99-BD75-45F6-9F51-04D542995787}" type="pres">
      <dgm:prSet presAssocID="{8EF6D4BE-E3E2-4FD4-9772-B8DEF66D5E09}" presName="vert1" presStyleCnt="0"/>
      <dgm:spPr/>
    </dgm:pt>
    <dgm:pt modelId="{C93A817A-D72B-4BB4-84D9-F7D44F993474}" type="pres">
      <dgm:prSet presAssocID="{FFAE03C5-12CF-4154-9017-A6C373A1D25E}" presName="thickLine" presStyleLbl="alignNode1" presStyleIdx="9" presStyleCnt="12"/>
      <dgm:spPr/>
    </dgm:pt>
    <dgm:pt modelId="{26412E3B-9212-48C1-BD89-B3B4854946AC}" type="pres">
      <dgm:prSet presAssocID="{FFAE03C5-12CF-4154-9017-A6C373A1D25E}" presName="horz1" presStyleCnt="0"/>
      <dgm:spPr/>
    </dgm:pt>
    <dgm:pt modelId="{0C50D43B-5452-482F-91A4-8012434A928D}" type="pres">
      <dgm:prSet presAssocID="{FFAE03C5-12CF-4154-9017-A6C373A1D25E}" presName="tx1" presStyleLbl="revTx" presStyleIdx="9" presStyleCnt="12"/>
      <dgm:spPr/>
    </dgm:pt>
    <dgm:pt modelId="{1A156084-08DD-4D04-92F5-913CE317B42B}" type="pres">
      <dgm:prSet presAssocID="{FFAE03C5-12CF-4154-9017-A6C373A1D25E}" presName="vert1" presStyleCnt="0"/>
      <dgm:spPr/>
    </dgm:pt>
    <dgm:pt modelId="{E212B097-5900-46CB-85A0-987BC9AB6C0E}" type="pres">
      <dgm:prSet presAssocID="{48019338-041B-4F3A-BC39-1F01E355C957}" presName="thickLine" presStyleLbl="alignNode1" presStyleIdx="10" presStyleCnt="12"/>
      <dgm:spPr/>
    </dgm:pt>
    <dgm:pt modelId="{5FDC9541-86CA-4459-90FA-9F62F8664092}" type="pres">
      <dgm:prSet presAssocID="{48019338-041B-4F3A-BC39-1F01E355C957}" presName="horz1" presStyleCnt="0"/>
      <dgm:spPr/>
    </dgm:pt>
    <dgm:pt modelId="{FEEC0C35-4FC1-4FEF-BB16-04AA3A7D50BA}" type="pres">
      <dgm:prSet presAssocID="{48019338-041B-4F3A-BC39-1F01E355C957}" presName="tx1" presStyleLbl="revTx" presStyleIdx="10" presStyleCnt="12"/>
      <dgm:spPr/>
    </dgm:pt>
    <dgm:pt modelId="{A56A20FB-A46F-4951-AADF-1A52DD0DEC38}" type="pres">
      <dgm:prSet presAssocID="{48019338-041B-4F3A-BC39-1F01E355C957}" presName="vert1" presStyleCnt="0"/>
      <dgm:spPr/>
    </dgm:pt>
    <dgm:pt modelId="{D7AE823E-327C-4BAF-9690-6BAE3642A5CA}" type="pres">
      <dgm:prSet presAssocID="{5C9B7CE5-C982-4689-A80C-6DA15C838E69}" presName="thickLine" presStyleLbl="alignNode1" presStyleIdx="11" presStyleCnt="12"/>
      <dgm:spPr/>
    </dgm:pt>
    <dgm:pt modelId="{04A113C4-BF3E-4B24-B5C1-3D96B74D8494}" type="pres">
      <dgm:prSet presAssocID="{5C9B7CE5-C982-4689-A80C-6DA15C838E69}" presName="horz1" presStyleCnt="0"/>
      <dgm:spPr/>
    </dgm:pt>
    <dgm:pt modelId="{B621A5AB-F061-4F02-9D10-2371BCEC4A24}" type="pres">
      <dgm:prSet presAssocID="{5C9B7CE5-C982-4689-A80C-6DA15C838E69}" presName="tx1" presStyleLbl="revTx" presStyleIdx="11" presStyleCnt="12"/>
      <dgm:spPr/>
    </dgm:pt>
    <dgm:pt modelId="{D046896D-EBE6-48D9-BFB3-2D9AE91B49BC}" type="pres">
      <dgm:prSet presAssocID="{5C9B7CE5-C982-4689-A80C-6DA15C838E69}" presName="vert1" presStyleCnt="0"/>
      <dgm:spPr/>
    </dgm:pt>
  </dgm:ptLst>
  <dgm:cxnLst>
    <dgm:cxn modelId="{7A8ED50E-0CC3-42AE-A742-5353893D7081}" srcId="{1C2998EB-FEC1-46DC-8C62-902717583827}" destId="{576D67E9-3911-41F3-8F50-4C66E89075A0}" srcOrd="5" destOrd="0" parTransId="{85361A85-5085-4D82-83C6-5EFA2869422D}" sibTransId="{57092A98-136C-40D0-BBAA-A83625A272F5}"/>
    <dgm:cxn modelId="{5D21522B-9A34-4707-9E46-5DF0F1984031}" srcId="{1C2998EB-FEC1-46DC-8C62-902717583827}" destId="{48019338-041B-4F3A-BC39-1F01E355C957}" srcOrd="10" destOrd="0" parTransId="{4A2564BA-2D01-49FA-AEC8-D2A9B5F425E6}" sibTransId="{DD296EC4-BB54-4AFA-BAAF-D37EAEEB1A14}"/>
    <dgm:cxn modelId="{EC2EFE34-4ACC-4531-88F3-599FCF44FE9A}" srcId="{1C2998EB-FEC1-46DC-8C62-902717583827}" destId="{8EF6D4BE-E3E2-4FD4-9772-B8DEF66D5E09}" srcOrd="8" destOrd="0" parTransId="{1EA6784E-1662-4F63-9760-4B8980954524}" sibTransId="{0E4CB7C7-A93B-4D95-A0E3-D9DB677BD290}"/>
    <dgm:cxn modelId="{E85C7F3D-5A31-4D0B-A510-D278863E72E2}" srcId="{1C2998EB-FEC1-46DC-8C62-902717583827}" destId="{96369857-8671-4B24-9C25-E6BC81C904DA}" srcOrd="4" destOrd="0" parTransId="{38D0154C-F7E5-4A4D-B7BA-C97D5A316EBF}" sibTransId="{1784BCEE-9865-4595-B251-FC3DFD82CF60}"/>
    <dgm:cxn modelId="{3C470D5B-8435-4C72-81FE-2052401E1A5B}" type="presOf" srcId="{96369857-8671-4B24-9C25-E6BC81C904DA}" destId="{B4E70810-A99D-4935-9539-F8AB3EE65A9B}" srcOrd="0" destOrd="0" presId="urn:microsoft.com/office/officeart/2008/layout/LinedList"/>
    <dgm:cxn modelId="{788D7B5C-E3D6-4060-A990-A21B5152F504}" type="presOf" srcId="{576D67E9-3911-41F3-8F50-4C66E89075A0}" destId="{A8AA5D1D-73AD-4003-A92C-C0172A80B273}" srcOrd="0" destOrd="0" presId="urn:microsoft.com/office/officeart/2008/layout/LinedList"/>
    <dgm:cxn modelId="{E5D90A49-FED1-486A-93C0-04D3A3E3CD14}" srcId="{1C2998EB-FEC1-46DC-8C62-902717583827}" destId="{1EFB001E-887B-4EB5-A020-24D6B6BD5854}" srcOrd="3" destOrd="0" parTransId="{A3F0A6E6-DFA7-44CF-98E1-ABAE3E132651}" sibTransId="{1E129105-562F-49C0-A904-B67031D8AF26}"/>
    <dgm:cxn modelId="{DE838F6A-1C32-4A5B-BE40-ACF9645870EB}" srcId="{1C2998EB-FEC1-46DC-8C62-902717583827}" destId="{CFEEE9C2-4247-4F16-BF0F-FDA6471CEEB0}" srcOrd="7" destOrd="0" parTransId="{797D65F4-8C1D-4526-B312-38586B031743}" sibTransId="{675167B4-CBEB-4F92-921D-3FFA1185ABF2}"/>
    <dgm:cxn modelId="{71E4E04C-601A-4909-B620-87D08F14E8EA}" type="presOf" srcId="{3726634E-EEBC-41AD-981D-4FC67E89C1EB}" destId="{DA3FF9E9-2196-4B67-AABC-4E0D8B1BDBD8}" srcOrd="0" destOrd="0" presId="urn:microsoft.com/office/officeart/2008/layout/LinedList"/>
    <dgm:cxn modelId="{BAE31370-B637-49C8-9141-37049E8B9E32}" type="presOf" srcId="{65D424B9-9F8B-4697-AD3A-E76D00FF3A27}" destId="{19B0C89A-18E4-4714-8AFF-A98D692DD5BF}" srcOrd="0" destOrd="0" presId="urn:microsoft.com/office/officeart/2008/layout/LinedList"/>
    <dgm:cxn modelId="{183F4151-4C46-4E6C-8FB9-79BFDC57559D}" srcId="{1C2998EB-FEC1-46DC-8C62-902717583827}" destId="{5ED97683-D254-47FC-A9D9-48593E1C0687}" srcOrd="0" destOrd="0" parTransId="{A0014502-0118-45F0-BF5F-10056C19542D}" sibTransId="{0E03A8ED-4FD0-4CCD-BDB9-3D1D83DF9E78}"/>
    <dgm:cxn modelId="{E471AD71-AC3F-4DCB-BB66-24D07C81BC38}" type="presOf" srcId="{7CC8B6D6-8BBE-4B7A-9A6D-30A6545291A6}" destId="{135BD0DB-A8C8-455A-84AC-899432D76D63}" srcOrd="0" destOrd="0" presId="urn:microsoft.com/office/officeart/2008/layout/LinedList"/>
    <dgm:cxn modelId="{E93D3154-A4A2-4F87-8D63-FE0568745705}" type="presOf" srcId="{48019338-041B-4F3A-BC39-1F01E355C957}" destId="{FEEC0C35-4FC1-4FEF-BB16-04AA3A7D50BA}" srcOrd="0" destOrd="0" presId="urn:microsoft.com/office/officeart/2008/layout/LinedList"/>
    <dgm:cxn modelId="{A2FD3C7A-5C3E-4380-B3A2-41295D4A8095}" type="presOf" srcId="{FFAE03C5-12CF-4154-9017-A6C373A1D25E}" destId="{0C50D43B-5452-482F-91A4-8012434A928D}" srcOrd="0" destOrd="0" presId="urn:microsoft.com/office/officeart/2008/layout/LinedList"/>
    <dgm:cxn modelId="{8FDC6F85-1B62-46A8-8F46-554FCD334F59}" type="presOf" srcId="{5ED97683-D254-47FC-A9D9-48593E1C0687}" destId="{3A045EC8-517F-4588-98D2-B25037B35978}" srcOrd="0" destOrd="0" presId="urn:microsoft.com/office/officeart/2008/layout/LinedList"/>
    <dgm:cxn modelId="{5E0BE388-3435-493B-914E-6F55FBD15BB7}" type="presOf" srcId="{5C9B7CE5-C982-4689-A80C-6DA15C838E69}" destId="{B621A5AB-F061-4F02-9D10-2371BCEC4A24}" srcOrd="0" destOrd="0" presId="urn:microsoft.com/office/officeart/2008/layout/LinedList"/>
    <dgm:cxn modelId="{1B63AA9F-FF13-42ED-A5BC-D29E1D2B6383}" type="presOf" srcId="{8EF6D4BE-E3E2-4FD4-9772-B8DEF66D5E09}" destId="{2AFEA39F-B617-483E-84A0-CA45DF2BC7A9}" srcOrd="0" destOrd="0" presId="urn:microsoft.com/office/officeart/2008/layout/LinedList"/>
    <dgm:cxn modelId="{CFA13BA0-76C7-4BC7-AA65-5183DEC3CC52}" type="presOf" srcId="{1EFB001E-887B-4EB5-A020-24D6B6BD5854}" destId="{29911244-A3DF-468A-B741-A59EDEC2054A}" srcOrd="0" destOrd="0" presId="urn:microsoft.com/office/officeart/2008/layout/LinedList"/>
    <dgm:cxn modelId="{30E7BAAE-CB0F-4871-8A2D-F587B3F31712}" type="presOf" srcId="{1C2998EB-FEC1-46DC-8C62-902717583827}" destId="{16167588-3260-453B-AECE-36157E63EF18}" srcOrd="0" destOrd="0" presId="urn:microsoft.com/office/officeart/2008/layout/LinedList"/>
    <dgm:cxn modelId="{A2F7BFBC-AD91-4BF4-97C5-659C7F6651E0}" srcId="{1C2998EB-FEC1-46DC-8C62-902717583827}" destId="{5C9B7CE5-C982-4689-A80C-6DA15C838E69}" srcOrd="11" destOrd="0" parTransId="{8B1ACB3C-8C59-47AA-A647-13BB0761E6B1}" sibTransId="{DDE9E2A6-3749-4EA6-8CF5-76566BFE6BA2}"/>
    <dgm:cxn modelId="{6BFED1BC-8A3F-47AC-AD04-BE1C99CDE1BB}" srcId="{1C2998EB-FEC1-46DC-8C62-902717583827}" destId="{7CC8B6D6-8BBE-4B7A-9A6D-30A6545291A6}" srcOrd="1" destOrd="0" parTransId="{5AAD1A68-D624-49CC-ABA6-EE789AFC3ED8}" sibTransId="{ABFA7406-962C-4F1C-BEF0-F9E63307184A}"/>
    <dgm:cxn modelId="{82F568BE-D6C0-410C-B818-2E83DE41FD4A}" srcId="{1C2998EB-FEC1-46DC-8C62-902717583827}" destId="{FFAE03C5-12CF-4154-9017-A6C373A1D25E}" srcOrd="9" destOrd="0" parTransId="{EFFE1394-499D-497C-A190-5CC6E5DBF85E}" sibTransId="{5EF37C49-11B5-478C-94B5-9DD02963FADC}"/>
    <dgm:cxn modelId="{004D13D3-2C1E-454E-9A2A-219F1AFDDE64}" srcId="{1C2998EB-FEC1-46DC-8C62-902717583827}" destId="{3726634E-EEBC-41AD-981D-4FC67E89C1EB}" srcOrd="6" destOrd="0" parTransId="{DA116CF9-AF40-490C-BADF-F431BE6A6083}" sibTransId="{1E916DF1-41E2-48EE-9BBE-0C2E16A95FE9}"/>
    <dgm:cxn modelId="{AE4B74EF-3004-4EBF-B623-A3E76C4B3BCE}" srcId="{1C2998EB-FEC1-46DC-8C62-902717583827}" destId="{65D424B9-9F8B-4697-AD3A-E76D00FF3A27}" srcOrd="2" destOrd="0" parTransId="{D999B3B6-4F87-4D2F-8F86-0036FC1BE1F7}" sibTransId="{FE2BFAE8-E36C-4BD7-A0E8-EF194EE23469}"/>
    <dgm:cxn modelId="{B1BD1FF6-B28D-4A06-99B8-6E63971722D4}" type="presOf" srcId="{CFEEE9C2-4247-4F16-BF0F-FDA6471CEEB0}" destId="{177F0D30-EBE0-4019-97CF-B2CFD46A1CB4}" srcOrd="0" destOrd="0" presId="urn:microsoft.com/office/officeart/2008/layout/LinedList"/>
    <dgm:cxn modelId="{17BCC28C-2DE2-438B-AD78-2F93587617D3}" type="presParOf" srcId="{16167588-3260-453B-AECE-36157E63EF18}" destId="{DF86E903-8554-438A-9CD2-C60433405F19}" srcOrd="0" destOrd="0" presId="urn:microsoft.com/office/officeart/2008/layout/LinedList"/>
    <dgm:cxn modelId="{4828C510-4F48-496F-BDF6-910BD81BB0CC}" type="presParOf" srcId="{16167588-3260-453B-AECE-36157E63EF18}" destId="{4CEDC7F5-7AFA-41A5-9EB8-90AF6757E269}" srcOrd="1" destOrd="0" presId="urn:microsoft.com/office/officeart/2008/layout/LinedList"/>
    <dgm:cxn modelId="{E5E64B1C-EF0C-4ACF-980F-C4713A88ACA9}" type="presParOf" srcId="{4CEDC7F5-7AFA-41A5-9EB8-90AF6757E269}" destId="{3A045EC8-517F-4588-98D2-B25037B35978}" srcOrd="0" destOrd="0" presId="urn:microsoft.com/office/officeart/2008/layout/LinedList"/>
    <dgm:cxn modelId="{72280DF5-9CA3-44E0-801B-D9634490F0BF}" type="presParOf" srcId="{4CEDC7F5-7AFA-41A5-9EB8-90AF6757E269}" destId="{A8107364-971D-4A28-827B-76E75CB1C3D4}" srcOrd="1" destOrd="0" presId="urn:microsoft.com/office/officeart/2008/layout/LinedList"/>
    <dgm:cxn modelId="{A62C050D-4F2C-4295-B224-8363433D13F2}" type="presParOf" srcId="{16167588-3260-453B-AECE-36157E63EF18}" destId="{41849B7E-4EE3-43E0-8834-8EEA2E75E96D}" srcOrd="2" destOrd="0" presId="urn:microsoft.com/office/officeart/2008/layout/LinedList"/>
    <dgm:cxn modelId="{F865255A-19B6-452F-B8DD-3187AF3AC8F7}" type="presParOf" srcId="{16167588-3260-453B-AECE-36157E63EF18}" destId="{63DD6295-490D-45F2-89B9-750C5C812CBF}" srcOrd="3" destOrd="0" presId="urn:microsoft.com/office/officeart/2008/layout/LinedList"/>
    <dgm:cxn modelId="{4E2A8803-EE44-4CB4-B1E3-AAA150F91CF2}" type="presParOf" srcId="{63DD6295-490D-45F2-89B9-750C5C812CBF}" destId="{135BD0DB-A8C8-455A-84AC-899432D76D63}" srcOrd="0" destOrd="0" presId="urn:microsoft.com/office/officeart/2008/layout/LinedList"/>
    <dgm:cxn modelId="{D05542D2-BC81-4A28-9D07-432B106F3F48}" type="presParOf" srcId="{63DD6295-490D-45F2-89B9-750C5C812CBF}" destId="{0DD1F31D-9460-44D2-9DCD-8BAFEAC2C79F}" srcOrd="1" destOrd="0" presId="urn:microsoft.com/office/officeart/2008/layout/LinedList"/>
    <dgm:cxn modelId="{4FCF53D3-9E4B-40B9-81BF-C91A7462DDDD}" type="presParOf" srcId="{16167588-3260-453B-AECE-36157E63EF18}" destId="{F99CC0E5-641F-4874-82F2-D2A1CB1FCD8A}" srcOrd="4" destOrd="0" presId="urn:microsoft.com/office/officeart/2008/layout/LinedList"/>
    <dgm:cxn modelId="{3A68DD9E-B843-4310-A8F9-E0B9D119B3DC}" type="presParOf" srcId="{16167588-3260-453B-AECE-36157E63EF18}" destId="{A12DDE56-72D9-49D2-B7CC-96D3498E8086}" srcOrd="5" destOrd="0" presId="urn:microsoft.com/office/officeart/2008/layout/LinedList"/>
    <dgm:cxn modelId="{C6DFF1E3-4F7C-44E5-9DE3-55BCAE8C68B8}" type="presParOf" srcId="{A12DDE56-72D9-49D2-B7CC-96D3498E8086}" destId="{19B0C89A-18E4-4714-8AFF-A98D692DD5BF}" srcOrd="0" destOrd="0" presId="urn:microsoft.com/office/officeart/2008/layout/LinedList"/>
    <dgm:cxn modelId="{CDBB219F-A3FA-489B-A185-EE3DD34B5040}" type="presParOf" srcId="{A12DDE56-72D9-49D2-B7CC-96D3498E8086}" destId="{409FCC39-6339-4AF8-B7B2-4107C3C1CA10}" srcOrd="1" destOrd="0" presId="urn:microsoft.com/office/officeart/2008/layout/LinedList"/>
    <dgm:cxn modelId="{A2E9F664-2AE7-41C6-8A89-2E7385256876}" type="presParOf" srcId="{16167588-3260-453B-AECE-36157E63EF18}" destId="{1376C26B-5505-4763-9811-6C5338A1ABFC}" srcOrd="6" destOrd="0" presId="urn:microsoft.com/office/officeart/2008/layout/LinedList"/>
    <dgm:cxn modelId="{62757D89-5C97-4B20-8667-5E05DFDD18D9}" type="presParOf" srcId="{16167588-3260-453B-AECE-36157E63EF18}" destId="{3407B87D-478B-4F98-8078-1860751EE7E6}" srcOrd="7" destOrd="0" presId="urn:microsoft.com/office/officeart/2008/layout/LinedList"/>
    <dgm:cxn modelId="{0BEBCF05-62D2-4550-9D0B-72FA6408C241}" type="presParOf" srcId="{3407B87D-478B-4F98-8078-1860751EE7E6}" destId="{29911244-A3DF-468A-B741-A59EDEC2054A}" srcOrd="0" destOrd="0" presId="urn:microsoft.com/office/officeart/2008/layout/LinedList"/>
    <dgm:cxn modelId="{1D76BE2C-6B3D-4950-97EE-08EA72D6F46F}" type="presParOf" srcId="{3407B87D-478B-4F98-8078-1860751EE7E6}" destId="{46A4503D-B895-4C63-91C2-E632CB22C2CD}" srcOrd="1" destOrd="0" presId="urn:microsoft.com/office/officeart/2008/layout/LinedList"/>
    <dgm:cxn modelId="{5A6A4B85-B91C-472E-AFC7-E7996B7D325E}" type="presParOf" srcId="{16167588-3260-453B-AECE-36157E63EF18}" destId="{6525CCDC-E152-4ADF-BC35-126A4B419A43}" srcOrd="8" destOrd="0" presId="urn:microsoft.com/office/officeart/2008/layout/LinedList"/>
    <dgm:cxn modelId="{FE8B607B-66BD-41F6-8739-79B6BE88ED47}" type="presParOf" srcId="{16167588-3260-453B-AECE-36157E63EF18}" destId="{4D061FF3-E434-4B0F-87E5-27F50694FA71}" srcOrd="9" destOrd="0" presId="urn:microsoft.com/office/officeart/2008/layout/LinedList"/>
    <dgm:cxn modelId="{ECD2DE9D-B10B-4655-9446-9FBF13BABA2A}" type="presParOf" srcId="{4D061FF3-E434-4B0F-87E5-27F50694FA71}" destId="{B4E70810-A99D-4935-9539-F8AB3EE65A9B}" srcOrd="0" destOrd="0" presId="urn:microsoft.com/office/officeart/2008/layout/LinedList"/>
    <dgm:cxn modelId="{545BEEFA-ECB7-41EE-A8B0-FA98C597CE63}" type="presParOf" srcId="{4D061FF3-E434-4B0F-87E5-27F50694FA71}" destId="{A391D6C9-71EE-4F2F-8358-197E1F6EBFA2}" srcOrd="1" destOrd="0" presId="urn:microsoft.com/office/officeart/2008/layout/LinedList"/>
    <dgm:cxn modelId="{9812D326-ABF8-4827-A9A4-3B747BE76213}" type="presParOf" srcId="{16167588-3260-453B-AECE-36157E63EF18}" destId="{5E13B378-1860-4C06-905E-4800DAA3D545}" srcOrd="10" destOrd="0" presId="urn:microsoft.com/office/officeart/2008/layout/LinedList"/>
    <dgm:cxn modelId="{453D6FFB-C2B5-41E7-8C08-197DBBD1B0BF}" type="presParOf" srcId="{16167588-3260-453B-AECE-36157E63EF18}" destId="{6192ED97-2D4A-4EB2-ACFF-99834E90E63A}" srcOrd="11" destOrd="0" presId="urn:microsoft.com/office/officeart/2008/layout/LinedList"/>
    <dgm:cxn modelId="{9CD6F7AE-E629-4A9B-93BF-CD3D5483B79A}" type="presParOf" srcId="{6192ED97-2D4A-4EB2-ACFF-99834E90E63A}" destId="{A8AA5D1D-73AD-4003-A92C-C0172A80B273}" srcOrd="0" destOrd="0" presId="urn:microsoft.com/office/officeart/2008/layout/LinedList"/>
    <dgm:cxn modelId="{08E1B413-E41C-4B2D-B4E2-1090D4B1D3D1}" type="presParOf" srcId="{6192ED97-2D4A-4EB2-ACFF-99834E90E63A}" destId="{B7C852A9-03BC-4A2F-A83F-94CE1D2CA8D0}" srcOrd="1" destOrd="0" presId="urn:microsoft.com/office/officeart/2008/layout/LinedList"/>
    <dgm:cxn modelId="{27842B0E-27FC-4FDA-838C-6294DEE9CC2A}" type="presParOf" srcId="{16167588-3260-453B-AECE-36157E63EF18}" destId="{019E5F48-D445-479E-AC2C-3882EC18FF71}" srcOrd="12" destOrd="0" presId="urn:microsoft.com/office/officeart/2008/layout/LinedList"/>
    <dgm:cxn modelId="{5FDE3CE3-BA22-4E33-B759-84F85C916482}" type="presParOf" srcId="{16167588-3260-453B-AECE-36157E63EF18}" destId="{D1A7FA80-91DD-45FC-81DA-37C3A49193F8}" srcOrd="13" destOrd="0" presId="urn:microsoft.com/office/officeart/2008/layout/LinedList"/>
    <dgm:cxn modelId="{8DE3AB03-D2E8-4347-A6EB-758B70033DFE}" type="presParOf" srcId="{D1A7FA80-91DD-45FC-81DA-37C3A49193F8}" destId="{DA3FF9E9-2196-4B67-AABC-4E0D8B1BDBD8}" srcOrd="0" destOrd="0" presId="urn:microsoft.com/office/officeart/2008/layout/LinedList"/>
    <dgm:cxn modelId="{466E1FB3-12E9-4E42-8F87-63DF670C72DD}" type="presParOf" srcId="{D1A7FA80-91DD-45FC-81DA-37C3A49193F8}" destId="{F163ACB0-6783-4B2A-876A-329A4E01ABB5}" srcOrd="1" destOrd="0" presId="urn:microsoft.com/office/officeart/2008/layout/LinedList"/>
    <dgm:cxn modelId="{A81C213C-2CF3-401F-ABDA-6831C42DFAB1}" type="presParOf" srcId="{16167588-3260-453B-AECE-36157E63EF18}" destId="{20707D01-B04B-44DF-AAE1-70CFEF344FCD}" srcOrd="14" destOrd="0" presId="urn:microsoft.com/office/officeart/2008/layout/LinedList"/>
    <dgm:cxn modelId="{13F9187E-9A31-438B-80A0-64204DC837CB}" type="presParOf" srcId="{16167588-3260-453B-AECE-36157E63EF18}" destId="{1CEBECE7-2113-435F-AC75-9FB5D6D2E68A}" srcOrd="15" destOrd="0" presId="urn:microsoft.com/office/officeart/2008/layout/LinedList"/>
    <dgm:cxn modelId="{8DE2D370-CD69-45BB-BB58-2E9AB3344863}" type="presParOf" srcId="{1CEBECE7-2113-435F-AC75-9FB5D6D2E68A}" destId="{177F0D30-EBE0-4019-97CF-B2CFD46A1CB4}" srcOrd="0" destOrd="0" presId="urn:microsoft.com/office/officeart/2008/layout/LinedList"/>
    <dgm:cxn modelId="{BB5E72F0-F5BD-48B3-A475-C17E677019F3}" type="presParOf" srcId="{1CEBECE7-2113-435F-AC75-9FB5D6D2E68A}" destId="{66216F51-AAF7-40DC-95C5-084B8BDD55EA}" srcOrd="1" destOrd="0" presId="urn:microsoft.com/office/officeart/2008/layout/LinedList"/>
    <dgm:cxn modelId="{62B0580D-431E-4D9D-9E6C-1047C523FEAE}" type="presParOf" srcId="{16167588-3260-453B-AECE-36157E63EF18}" destId="{397A94C5-3C21-4A56-9844-1E5DA6A5382A}" srcOrd="16" destOrd="0" presId="urn:microsoft.com/office/officeart/2008/layout/LinedList"/>
    <dgm:cxn modelId="{727F6FC0-76E0-4D2E-B314-F639801C4209}" type="presParOf" srcId="{16167588-3260-453B-AECE-36157E63EF18}" destId="{C3804430-410F-401E-975B-09FFC21A8107}" srcOrd="17" destOrd="0" presId="urn:microsoft.com/office/officeart/2008/layout/LinedList"/>
    <dgm:cxn modelId="{790ACD79-9B7E-42CB-AE0D-E127AFC164B6}" type="presParOf" srcId="{C3804430-410F-401E-975B-09FFC21A8107}" destId="{2AFEA39F-B617-483E-84A0-CA45DF2BC7A9}" srcOrd="0" destOrd="0" presId="urn:microsoft.com/office/officeart/2008/layout/LinedList"/>
    <dgm:cxn modelId="{E7B908FD-DB15-443F-AFBE-1DBE48B0A918}" type="presParOf" srcId="{C3804430-410F-401E-975B-09FFC21A8107}" destId="{31B57D99-BD75-45F6-9F51-04D542995787}" srcOrd="1" destOrd="0" presId="urn:microsoft.com/office/officeart/2008/layout/LinedList"/>
    <dgm:cxn modelId="{7D9CD753-29B1-442D-87CB-26BEC71CE017}" type="presParOf" srcId="{16167588-3260-453B-AECE-36157E63EF18}" destId="{C93A817A-D72B-4BB4-84D9-F7D44F993474}" srcOrd="18" destOrd="0" presId="urn:microsoft.com/office/officeart/2008/layout/LinedList"/>
    <dgm:cxn modelId="{3161E848-4DC0-4AAF-8552-0283C5A39E92}" type="presParOf" srcId="{16167588-3260-453B-AECE-36157E63EF18}" destId="{26412E3B-9212-48C1-BD89-B3B4854946AC}" srcOrd="19" destOrd="0" presId="urn:microsoft.com/office/officeart/2008/layout/LinedList"/>
    <dgm:cxn modelId="{38F6DF82-4F68-4108-A0EE-893D5FCC005B}" type="presParOf" srcId="{26412E3B-9212-48C1-BD89-B3B4854946AC}" destId="{0C50D43B-5452-482F-91A4-8012434A928D}" srcOrd="0" destOrd="0" presId="urn:microsoft.com/office/officeart/2008/layout/LinedList"/>
    <dgm:cxn modelId="{52CEBDCC-53A0-45BD-8FBC-D559F9FF1DAB}" type="presParOf" srcId="{26412E3B-9212-48C1-BD89-B3B4854946AC}" destId="{1A156084-08DD-4D04-92F5-913CE317B42B}" srcOrd="1" destOrd="0" presId="urn:microsoft.com/office/officeart/2008/layout/LinedList"/>
    <dgm:cxn modelId="{A6821998-BF5B-4BF1-BB8C-6AAE8EC59707}" type="presParOf" srcId="{16167588-3260-453B-AECE-36157E63EF18}" destId="{E212B097-5900-46CB-85A0-987BC9AB6C0E}" srcOrd="20" destOrd="0" presId="urn:microsoft.com/office/officeart/2008/layout/LinedList"/>
    <dgm:cxn modelId="{A5ABFC2E-CF4A-448D-A467-480D537D96C9}" type="presParOf" srcId="{16167588-3260-453B-AECE-36157E63EF18}" destId="{5FDC9541-86CA-4459-90FA-9F62F8664092}" srcOrd="21" destOrd="0" presId="urn:microsoft.com/office/officeart/2008/layout/LinedList"/>
    <dgm:cxn modelId="{DC2C9735-24E5-4C0C-878C-3E3DBD62EF6A}" type="presParOf" srcId="{5FDC9541-86CA-4459-90FA-9F62F8664092}" destId="{FEEC0C35-4FC1-4FEF-BB16-04AA3A7D50BA}" srcOrd="0" destOrd="0" presId="urn:microsoft.com/office/officeart/2008/layout/LinedList"/>
    <dgm:cxn modelId="{B32A0D6D-E495-4910-96B4-87C9EF8BAD86}" type="presParOf" srcId="{5FDC9541-86CA-4459-90FA-9F62F8664092}" destId="{A56A20FB-A46F-4951-AADF-1A52DD0DEC38}" srcOrd="1" destOrd="0" presId="urn:microsoft.com/office/officeart/2008/layout/LinedList"/>
    <dgm:cxn modelId="{881DB738-6CA3-4036-A0E2-01F7CF9897E8}" type="presParOf" srcId="{16167588-3260-453B-AECE-36157E63EF18}" destId="{D7AE823E-327C-4BAF-9690-6BAE3642A5CA}" srcOrd="22" destOrd="0" presId="urn:microsoft.com/office/officeart/2008/layout/LinedList"/>
    <dgm:cxn modelId="{3F26BAC0-A1C6-41E2-9F24-4A578643F5F5}" type="presParOf" srcId="{16167588-3260-453B-AECE-36157E63EF18}" destId="{04A113C4-BF3E-4B24-B5C1-3D96B74D8494}" srcOrd="23" destOrd="0" presId="urn:microsoft.com/office/officeart/2008/layout/LinedList"/>
    <dgm:cxn modelId="{E0960A8D-7E4D-453E-B4C9-23A5E1124F35}" type="presParOf" srcId="{04A113C4-BF3E-4B24-B5C1-3D96B74D8494}" destId="{B621A5AB-F061-4F02-9D10-2371BCEC4A24}" srcOrd="0" destOrd="0" presId="urn:microsoft.com/office/officeart/2008/layout/LinedList"/>
    <dgm:cxn modelId="{118F921E-414B-4DB2-B47A-CD2CD524736F}" type="presParOf" srcId="{04A113C4-BF3E-4B24-B5C1-3D96B74D8494}" destId="{D046896D-EBE6-48D9-BFB3-2D9AE91B49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5F0FE-61DE-45E7-9D6E-838D88801340}">
      <dsp:nvSpPr>
        <dsp:cNvPr id="0" name=""/>
        <dsp:cNvSpPr/>
      </dsp:nvSpPr>
      <dsp:spPr>
        <a:xfrm>
          <a:off x="0" y="0"/>
          <a:ext cx="5904643" cy="155902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6500" b="1" kern="1200"/>
            <a:t>Title II</a:t>
          </a:r>
        </a:p>
      </dsp:txBody>
      <dsp:txXfrm>
        <a:off x="76105" y="76105"/>
        <a:ext cx="5752433" cy="1406815"/>
      </dsp:txXfrm>
    </dsp:sp>
    <dsp:sp modelId="{0601E867-D434-4166-BC2E-AED92A7AE0C5}">
      <dsp:nvSpPr>
        <dsp:cNvPr id="0" name=""/>
        <dsp:cNvSpPr/>
      </dsp:nvSpPr>
      <dsp:spPr>
        <a:xfrm>
          <a:off x="0" y="1835165"/>
          <a:ext cx="5904643" cy="155902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6500" b="1" kern="1200" dirty="0"/>
            <a:t>Title IV</a:t>
          </a:r>
        </a:p>
      </dsp:txBody>
      <dsp:txXfrm>
        <a:off x="76105" y="1911270"/>
        <a:ext cx="5752433" cy="1406815"/>
      </dsp:txXfrm>
    </dsp:sp>
    <dsp:sp modelId="{F49BDE1B-C422-48DC-A928-E5EBAF02ECF1}">
      <dsp:nvSpPr>
        <dsp:cNvPr id="0" name=""/>
        <dsp:cNvSpPr/>
      </dsp:nvSpPr>
      <dsp:spPr>
        <a:xfrm>
          <a:off x="0" y="3581390"/>
          <a:ext cx="5904643" cy="155902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6500" b="1" kern="1200"/>
            <a:t>ESSer</a:t>
          </a:r>
        </a:p>
      </dsp:txBody>
      <dsp:txXfrm>
        <a:off x="76105" y="3657495"/>
        <a:ext cx="5752433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6E903-8554-438A-9CD2-C60433405F19}">
      <dsp:nvSpPr>
        <dsp:cNvPr id="0" name=""/>
        <dsp:cNvSpPr/>
      </dsp:nvSpPr>
      <dsp:spPr>
        <a:xfrm>
          <a:off x="0" y="293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45EC8-517F-4588-98D2-B25037B35978}">
      <dsp:nvSpPr>
        <dsp:cNvPr id="0" name=""/>
        <dsp:cNvSpPr/>
      </dsp:nvSpPr>
      <dsp:spPr>
        <a:xfrm>
          <a:off x="0" y="2939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 ESSER </a:t>
          </a:r>
        </a:p>
      </dsp:txBody>
      <dsp:txXfrm>
        <a:off x="0" y="2939"/>
        <a:ext cx="5465926" cy="501160"/>
      </dsp:txXfrm>
    </dsp:sp>
    <dsp:sp modelId="{41849B7E-4EE3-43E0-8834-8EEA2E75E96D}">
      <dsp:nvSpPr>
        <dsp:cNvPr id="0" name=""/>
        <dsp:cNvSpPr/>
      </dsp:nvSpPr>
      <dsp:spPr>
        <a:xfrm>
          <a:off x="0" y="50409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BD0DB-A8C8-455A-84AC-899432D76D63}">
      <dsp:nvSpPr>
        <dsp:cNvPr id="0" name=""/>
        <dsp:cNvSpPr/>
      </dsp:nvSpPr>
      <dsp:spPr>
        <a:xfrm>
          <a:off x="0" y="504099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Marti Giancola-Director, Special Projects</a:t>
          </a:r>
        </a:p>
      </dsp:txBody>
      <dsp:txXfrm>
        <a:off x="0" y="504099"/>
        <a:ext cx="5465926" cy="501160"/>
      </dsp:txXfrm>
    </dsp:sp>
    <dsp:sp modelId="{F99CC0E5-641F-4874-82F2-D2A1CB1FCD8A}">
      <dsp:nvSpPr>
        <dsp:cNvPr id="0" name=""/>
        <dsp:cNvSpPr/>
      </dsp:nvSpPr>
      <dsp:spPr>
        <a:xfrm>
          <a:off x="0" y="100525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C89A-18E4-4714-8AFF-A98D692DD5BF}">
      <dsp:nvSpPr>
        <dsp:cNvPr id="0" name=""/>
        <dsp:cNvSpPr/>
      </dsp:nvSpPr>
      <dsp:spPr>
        <a:xfrm>
          <a:off x="0" y="1005259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hlinkClick xmlns:r="http://schemas.openxmlformats.org/officeDocument/2006/relationships" r:id="rId1"/>
            </a:rPr>
            <a:t>giancolam@pcsb.org</a:t>
          </a:r>
          <a:endParaRPr lang="en-US" sz="2000" b="1" kern="1200" dirty="0"/>
        </a:p>
      </dsp:txBody>
      <dsp:txXfrm>
        <a:off x="0" y="1005259"/>
        <a:ext cx="5465926" cy="501160"/>
      </dsp:txXfrm>
    </dsp:sp>
    <dsp:sp modelId="{1376C26B-5505-4763-9811-6C5338A1ABFC}">
      <dsp:nvSpPr>
        <dsp:cNvPr id="0" name=""/>
        <dsp:cNvSpPr/>
      </dsp:nvSpPr>
      <dsp:spPr>
        <a:xfrm>
          <a:off x="0" y="150641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1244-A3DF-468A-B741-A59EDEC2054A}">
      <dsp:nvSpPr>
        <dsp:cNvPr id="0" name=""/>
        <dsp:cNvSpPr/>
      </dsp:nvSpPr>
      <dsp:spPr>
        <a:xfrm>
          <a:off x="0" y="1506419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Jamal Wise-Grants Coordinator</a:t>
          </a:r>
        </a:p>
      </dsp:txBody>
      <dsp:txXfrm>
        <a:off x="0" y="1506419"/>
        <a:ext cx="5465926" cy="501160"/>
      </dsp:txXfrm>
    </dsp:sp>
    <dsp:sp modelId="{6525CCDC-E152-4ADF-BC35-126A4B419A43}">
      <dsp:nvSpPr>
        <dsp:cNvPr id="0" name=""/>
        <dsp:cNvSpPr/>
      </dsp:nvSpPr>
      <dsp:spPr>
        <a:xfrm>
          <a:off x="0" y="200757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70810-A99D-4935-9539-F8AB3EE65A9B}">
      <dsp:nvSpPr>
        <dsp:cNvPr id="0" name=""/>
        <dsp:cNvSpPr/>
      </dsp:nvSpPr>
      <dsp:spPr>
        <a:xfrm>
          <a:off x="0" y="2007579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hlinkClick xmlns:r="http://schemas.openxmlformats.org/officeDocument/2006/relationships" r:id="rId2"/>
            </a:rPr>
            <a:t>wiseja@pcsb.org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0" y="2007579"/>
        <a:ext cx="5465926" cy="501160"/>
      </dsp:txXfrm>
    </dsp:sp>
    <dsp:sp modelId="{5E13B378-1860-4C06-905E-4800DAA3D545}">
      <dsp:nvSpPr>
        <dsp:cNvPr id="0" name=""/>
        <dsp:cNvSpPr/>
      </dsp:nvSpPr>
      <dsp:spPr>
        <a:xfrm>
          <a:off x="0" y="250873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A5D1D-73AD-4003-A92C-C0172A80B273}">
      <dsp:nvSpPr>
        <dsp:cNvPr id="0" name=""/>
        <dsp:cNvSpPr/>
      </dsp:nvSpPr>
      <dsp:spPr>
        <a:xfrm>
          <a:off x="0" y="2508739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Kailey Gardner- Financial Clerk</a:t>
          </a:r>
        </a:p>
      </dsp:txBody>
      <dsp:txXfrm>
        <a:off x="0" y="2508739"/>
        <a:ext cx="5465926" cy="501160"/>
      </dsp:txXfrm>
    </dsp:sp>
    <dsp:sp modelId="{019E5F48-D445-479E-AC2C-3882EC18FF71}">
      <dsp:nvSpPr>
        <dsp:cNvPr id="0" name=""/>
        <dsp:cNvSpPr/>
      </dsp:nvSpPr>
      <dsp:spPr>
        <a:xfrm>
          <a:off x="0" y="3009899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FF9E9-2196-4B67-AABC-4E0D8B1BDBD8}">
      <dsp:nvSpPr>
        <dsp:cNvPr id="0" name=""/>
        <dsp:cNvSpPr/>
      </dsp:nvSpPr>
      <dsp:spPr>
        <a:xfrm>
          <a:off x="0" y="3009900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hlinkClick xmlns:r="http://schemas.openxmlformats.org/officeDocument/2006/relationships" r:id="rId3"/>
            </a:rPr>
            <a:t>GARDNERKAI@pcsb.org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0" y="3009900"/>
        <a:ext cx="5465926" cy="501160"/>
      </dsp:txXfrm>
    </dsp:sp>
    <dsp:sp modelId="{20707D01-B04B-44DF-AAE1-70CFEF344FCD}">
      <dsp:nvSpPr>
        <dsp:cNvPr id="0" name=""/>
        <dsp:cNvSpPr/>
      </dsp:nvSpPr>
      <dsp:spPr>
        <a:xfrm>
          <a:off x="0" y="3511060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F0D30-EBE0-4019-97CF-B2CFD46A1CB4}">
      <dsp:nvSpPr>
        <dsp:cNvPr id="0" name=""/>
        <dsp:cNvSpPr/>
      </dsp:nvSpPr>
      <dsp:spPr>
        <a:xfrm>
          <a:off x="0" y="3511060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75000"/>
                </a:schemeClr>
              </a:solidFill>
            </a:rPr>
            <a:t>Title II,  IV, ESSER</a:t>
          </a:r>
        </a:p>
      </dsp:txBody>
      <dsp:txXfrm>
        <a:off x="0" y="3511060"/>
        <a:ext cx="5465926" cy="501160"/>
      </dsp:txXfrm>
    </dsp:sp>
    <dsp:sp modelId="{397A94C5-3C21-4A56-9844-1E5DA6A5382A}">
      <dsp:nvSpPr>
        <dsp:cNvPr id="0" name=""/>
        <dsp:cNvSpPr/>
      </dsp:nvSpPr>
      <dsp:spPr>
        <a:xfrm>
          <a:off x="0" y="4012220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EA39F-B617-483E-84A0-CA45DF2BC7A9}">
      <dsp:nvSpPr>
        <dsp:cNvPr id="0" name=""/>
        <dsp:cNvSpPr/>
      </dsp:nvSpPr>
      <dsp:spPr>
        <a:xfrm>
          <a:off x="0" y="4012220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Isabella Torbert- Grant Manager</a:t>
          </a:r>
        </a:p>
      </dsp:txBody>
      <dsp:txXfrm>
        <a:off x="0" y="4012220"/>
        <a:ext cx="5465926" cy="501160"/>
      </dsp:txXfrm>
    </dsp:sp>
    <dsp:sp modelId="{C93A817A-D72B-4BB4-84D9-F7D44F993474}">
      <dsp:nvSpPr>
        <dsp:cNvPr id="0" name=""/>
        <dsp:cNvSpPr/>
      </dsp:nvSpPr>
      <dsp:spPr>
        <a:xfrm>
          <a:off x="0" y="4513380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0D43B-5452-482F-91A4-8012434A928D}">
      <dsp:nvSpPr>
        <dsp:cNvPr id="0" name=""/>
        <dsp:cNvSpPr/>
      </dsp:nvSpPr>
      <dsp:spPr>
        <a:xfrm>
          <a:off x="0" y="4513380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hlinkClick xmlns:r="http://schemas.openxmlformats.org/officeDocument/2006/relationships" r:id="rId4"/>
            </a:rPr>
            <a:t>Torberti@pcsb.org</a:t>
          </a:r>
          <a:endParaRPr lang="en-US" sz="2000" b="1" kern="1200"/>
        </a:p>
      </dsp:txBody>
      <dsp:txXfrm>
        <a:off x="0" y="4513380"/>
        <a:ext cx="5465926" cy="501160"/>
      </dsp:txXfrm>
    </dsp:sp>
    <dsp:sp modelId="{E212B097-5900-46CB-85A0-987BC9AB6C0E}">
      <dsp:nvSpPr>
        <dsp:cNvPr id="0" name=""/>
        <dsp:cNvSpPr/>
      </dsp:nvSpPr>
      <dsp:spPr>
        <a:xfrm>
          <a:off x="0" y="5014540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C0C35-4FC1-4FEF-BB16-04AA3A7D50BA}">
      <dsp:nvSpPr>
        <dsp:cNvPr id="0" name=""/>
        <dsp:cNvSpPr/>
      </dsp:nvSpPr>
      <dsp:spPr>
        <a:xfrm>
          <a:off x="0" y="5014540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Stacey Milford, Grant Account Technician </a:t>
          </a:r>
        </a:p>
      </dsp:txBody>
      <dsp:txXfrm>
        <a:off x="0" y="5014540"/>
        <a:ext cx="5465926" cy="501160"/>
      </dsp:txXfrm>
    </dsp:sp>
    <dsp:sp modelId="{D7AE823E-327C-4BAF-9690-6BAE3642A5CA}">
      <dsp:nvSpPr>
        <dsp:cNvPr id="0" name=""/>
        <dsp:cNvSpPr/>
      </dsp:nvSpPr>
      <dsp:spPr>
        <a:xfrm>
          <a:off x="0" y="5515700"/>
          <a:ext cx="5465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1A5AB-F061-4F02-9D10-2371BCEC4A24}">
      <dsp:nvSpPr>
        <dsp:cNvPr id="0" name=""/>
        <dsp:cNvSpPr/>
      </dsp:nvSpPr>
      <dsp:spPr>
        <a:xfrm>
          <a:off x="0" y="5515700"/>
          <a:ext cx="5465926" cy="50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hlinkClick xmlns:r="http://schemas.openxmlformats.org/officeDocument/2006/relationships" r:id="rId5"/>
            </a:rPr>
            <a:t>milfords@pcsb.org</a:t>
          </a:r>
          <a:endParaRPr lang="en-US" sz="2000" b="1" kern="1200"/>
        </a:p>
      </dsp:txBody>
      <dsp:txXfrm>
        <a:off x="0" y="5515700"/>
        <a:ext cx="5465926" cy="50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10/9/2023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C4E8-4CA0-4B98-8B04-A90B478C2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C4E8-4CA0-4B98-8B04-A90B478C2D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10/9/2023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cracynow.org/2010/2/11/charter_study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91199/yellow-docum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q/questions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center-insider.de/pivotal-stellt-die-juengsten-updates-und-einen-software-entwicklungs-benchmark-vor-a-759830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pdate-upgrade-renew-improve-167234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lder-explorer-files-documents-3d-15011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istsresource.org/studies/international/human-rights/creating-no-excuses-traditional-public-school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ews.uct.ac.za/article/-2021-03-03-supporting-our-students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psynergy.com.au/updates-to-codes-principles-and-recommendations-and-practice-quality-framework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xpens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91199/yellow-docu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0011" y="3541365"/>
            <a:ext cx="5791073" cy="2090429"/>
          </a:xfrm>
        </p:spPr>
        <p:txBody>
          <a:bodyPr>
            <a:normAutofit fontScale="90000"/>
          </a:bodyPr>
          <a:lstStyle/>
          <a:p>
            <a:r>
              <a:rPr lang="en-US" sz="5098" dirty="0"/>
              <a:t>Federal Programs Consultation and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012" y="5809781"/>
            <a:ext cx="9514971" cy="656582"/>
          </a:xfrm>
        </p:spPr>
        <p:txBody>
          <a:bodyPr vert="horz" lIns="91416" tIns="45708" rIns="91416" bIns="45708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399" b="1" dirty="0"/>
              <a:t>October 11,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E3EF-A409-4F0A-9F52-BC6CFB821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94" r="2" b="30813"/>
          <a:stretch/>
        </p:blipFill>
        <p:spPr>
          <a:xfrm>
            <a:off x="2348122" y="420212"/>
            <a:ext cx="7166188" cy="28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2D4A-1546-472C-8A6F-BB0BAA21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494" y="229075"/>
            <a:ext cx="10303836" cy="111138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16" tIns="45708" rIns="91416" bIns="45708" rtlCol="0" anchor="ctr">
            <a:normAutofit/>
          </a:bodyPr>
          <a:lstStyle/>
          <a:p>
            <a:pPr algn="ctr"/>
            <a:r>
              <a:rPr lang="en-US" sz="3999" b="1" dirty="0">
                <a:solidFill>
                  <a:srgbClr val="7030A0"/>
                </a:solidFill>
              </a:rPr>
              <a:t>Monitoring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0FC35-445F-45DC-B913-23FEA2552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865" b="14935"/>
          <a:stretch/>
        </p:blipFill>
        <p:spPr>
          <a:xfrm rot="20537559">
            <a:off x="1432365" y="3272403"/>
            <a:ext cx="4215394" cy="2793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BD373-6DF7-4216-98D6-49A0A5DD990B}"/>
              </a:ext>
            </a:extLst>
          </p:cNvPr>
          <p:cNvSpPr txBox="1"/>
          <p:nvPr/>
        </p:nvSpPr>
        <p:spPr>
          <a:xfrm>
            <a:off x="1424532" y="1924442"/>
            <a:ext cx="4424138" cy="4132484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799" b="1" dirty="0"/>
              <a:t>Document, Document, Document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FC233-93CC-463B-BDF1-76F584909825}"/>
              </a:ext>
            </a:extLst>
          </p:cNvPr>
          <p:cNvSpPr txBox="1"/>
          <p:nvPr/>
        </p:nvSpPr>
        <p:spPr>
          <a:xfrm>
            <a:off x="5696081" y="1508380"/>
            <a:ext cx="5867405" cy="4830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Level of monitoring is based on a district’s Risk Assessment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>
                <a:solidFill>
                  <a:srgbClr val="FF0000"/>
                </a:solidFill>
              </a:rPr>
              <a:t>Unspent funds raise the risk assessment </a:t>
            </a:r>
            <a:r>
              <a:rPr lang="en-US" sz="2399" b="1" dirty="0"/>
              <a:t>for the district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Ensure that you are carefully monitoring your budget and expending your funds during the grant period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Districts will be monitored in one of two ways:  desktop or on-site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Be sure to save all documentation for 5 years</a:t>
            </a:r>
          </a:p>
        </p:txBody>
      </p:sp>
    </p:spTree>
    <p:extLst>
      <p:ext uri="{BB962C8B-B14F-4D97-AF65-F5344CB8AC3E}">
        <p14:creationId xmlns:p14="http://schemas.microsoft.com/office/powerpoint/2010/main" val="12107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5A8289-D7D8-46C2-93A9-528F4C87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2" y="643320"/>
            <a:ext cx="10055781" cy="965238"/>
          </a:xfr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sz="4799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Contacts</a:t>
            </a:r>
          </a:p>
        </p:txBody>
      </p:sp>
      <p:pic>
        <p:nvPicPr>
          <p:cNvPr id="1026" name="Picture 2" descr="Federal Program Spotlight: Head Start and Early Head Start - Transform  Consulting Group">
            <a:extLst>
              <a:ext uri="{FF2B5EF4-FFF2-40B4-BE49-F238E27FC236}">
                <a16:creationId xmlns:a16="http://schemas.microsoft.com/office/drawing/2014/main" id="{27FDA22D-BC0E-44A4-B631-DA859D2321E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20113" b="2"/>
          <a:stretch/>
        </p:blipFill>
        <p:spPr bwMode="auto">
          <a:xfrm>
            <a:off x="1066522" y="1909634"/>
            <a:ext cx="3689956" cy="3631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Text Placeholder 3">
            <a:extLst>
              <a:ext uri="{FF2B5EF4-FFF2-40B4-BE49-F238E27FC236}">
                <a16:creationId xmlns:a16="http://schemas.microsoft.com/office/drawing/2014/main" id="{52B259CD-A317-8D18-2B19-5CE171162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245599"/>
              </p:ext>
            </p:extLst>
          </p:nvPr>
        </p:nvGraphicFramePr>
        <p:xfrm>
          <a:off x="5656376" y="457200"/>
          <a:ext cx="5465926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38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, whiteboard&#10;&#10;Description automatically generated">
            <a:extLst>
              <a:ext uri="{FF2B5EF4-FFF2-40B4-BE49-F238E27FC236}">
                <a16:creationId xmlns:a16="http://schemas.microsoft.com/office/drawing/2014/main" id="{1AA80091-F3DF-4BE0-8408-8FF38C3C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34" r="-2" b="25128"/>
          <a:stretch/>
        </p:blipFill>
        <p:spPr>
          <a:xfrm>
            <a:off x="1117309" y="914400"/>
            <a:ext cx="10157354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3629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29444"/>
              </p:ext>
            </p:extLst>
          </p:nvPr>
        </p:nvGraphicFramePr>
        <p:xfrm>
          <a:off x="5476697" y="801631"/>
          <a:ext cx="5904643" cy="522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text, chain&#10;&#10;Description automatically generated">
            <a:extLst>
              <a:ext uri="{FF2B5EF4-FFF2-40B4-BE49-F238E27FC236}">
                <a16:creationId xmlns:a16="http://schemas.microsoft.com/office/drawing/2014/main" id="{9FAFF6F0-3B7B-48C6-B6B7-D904104BA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9369" y="1600200"/>
            <a:ext cx="37642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A252A9-6176-4C67-AF63-5E7C3C216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91" r="21008" b="2"/>
          <a:stretch/>
        </p:blipFill>
        <p:spPr>
          <a:xfrm>
            <a:off x="882483" y="946150"/>
            <a:ext cx="4571227" cy="5010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B0BC2-F8AC-4645-88F9-8DB0DFC6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388" y="434015"/>
            <a:ext cx="6124954" cy="10242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Title II and Title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37002-4279-4D5C-A026-41D0B299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413" y="1752600"/>
            <a:ext cx="5592930" cy="3595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2023-2024 </a:t>
            </a:r>
          </a:p>
          <a:p>
            <a:r>
              <a:rPr lang="en-US" sz="3200" b="1" dirty="0"/>
              <a:t>Title II and Title IV Project Periods end June 30, 2024  </a:t>
            </a:r>
            <a:r>
              <a:rPr lang="en-US" sz="3200" b="1" dirty="0">
                <a:solidFill>
                  <a:srgbClr val="C00000"/>
                </a:solidFill>
              </a:rPr>
              <a:t>(This is new for Title IV)</a:t>
            </a:r>
            <a:endParaRPr lang="en-US" sz="3200" b="1" dirty="0"/>
          </a:p>
          <a:p>
            <a:r>
              <a:rPr lang="en-US" sz="3200" b="1" dirty="0"/>
              <a:t>Deadline for Reimbursement Requests is July 5, 2024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D228CBC-66C2-4E30-9C4A-C91449ED3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b="33589"/>
          <a:stretch/>
        </p:blipFill>
        <p:spPr>
          <a:xfrm>
            <a:off x="20" y="893"/>
            <a:ext cx="12188805" cy="68562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5FC66-03CC-49E6-9042-E4CB8876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12" y="138017"/>
            <a:ext cx="4419600" cy="13712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2023 - 2024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5B68-952A-4394-AEED-BCA4B92A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149" y="2103465"/>
            <a:ext cx="6745553" cy="39308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274238" lvl="1" indent="0">
              <a:buNone/>
            </a:pPr>
            <a:r>
              <a:rPr lang="en-US" dirty="0"/>
              <a:t>	</a:t>
            </a:r>
          </a:p>
          <a:p>
            <a:pPr marL="274238" lvl="1" indent="0">
              <a:buNone/>
            </a:pPr>
            <a:r>
              <a:rPr lang="en-US" sz="2399" b="1" dirty="0"/>
              <a:t>Needs Assessment with budget plan MUST be approved and on file prior to activity taking place.</a:t>
            </a:r>
          </a:p>
          <a:p>
            <a:pPr marL="274238" lvl="1" indent="0">
              <a:buNone/>
            </a:pPr>
            <a:endParaRPr lang="en-US" b="1" dirty="0"/>
          </a:p>
          <a:p>
            <a:pPr marL="274238" lvl="1" indent="0">
              <a:buNone/>
            </a:pPr>
            <a:r>
              <a:rPr lang="en-US" sz="2399" b="1" dirty="0"/>
              <a:t>Submit request on school letterhead with copies (evidence) of expenses incurred, actual receipt of resources or services, and </a:t>
            </a:r>
            <a:r>
              <a:rPr lang="en-US" sz="2399" b="1" u="sng" dirty="0"/>
              <a:t>payment</a:t>
            </a:r>
            <a:r>
              <a:rPr lang="en-US" sz="2399" b="1" dirty="0"/>
              <a:t> (</a:t>
            </a:r>
            <a:r>
              <a:rPr lang="en-US" sz="2399" b="1" i="1" dirty="0"/>
              <a:t>copy of check, bank statement</a:t>
            </a:r>
            <a:r>
              <a:rPr lang="en-US" sz="2399" b="1" dirty="0"/>
              <a:t>) in order to expedite reimbursements</a:t>
            </a:r>
          </a:p>
          <a:p>
            <a:pPr marL="274238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81CD21-BC97-4D5D-B079-3D9845A38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8438" y="4152712"/>
            <a:ext cx="2040993" cy="1637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35474-57A3-483A-8471-2BE6CC88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88" y="-16900"/>
            <a:ext cx="10579519" cy="1018453"/>
          </a:xfrm>
        </p:spPr>
        <p:txBody>
          <a:bodyPr>
            <a:normAutofit/>
          </a:bodyPr>
          <a:lstStyle/>
          <a:p>
            <a:r>
              <a:rPr lang="en-US" sz="3200" b="1" dirty="0"/>
              <a:t>Title IV: Student Support and Academic Enrichment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9045-1E6A-4B7F-9797-D3E389F25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964" y="1295400"/>
            <a:ext cx="5087784" cy="46948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99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Purpose: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Provide students with access to a well-rounded education.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Improve safe and healthy school conditions for student learning.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Improve the use of technology in order to improve the academic achievement and digital literacy of all students.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endParaRPr lang="en-US" sz="1999" b="1" i="1" dirty="0"/>
          </a:p>
          <a:p>
            <a:pPr marL="0" indent="0">
              <a:buNone/>
            </a:pPr>
            <a:endParaRPr lang="en-US" sz="1999" b="1" i="1" dirty="0"/>
          </a:p>
          <a:p>
            <a:pPr marL="0" indent="0">
              <a:buNone/>
            </a:pPr>
            <a:endParaRPr lang="en-US" sz="1999" b="1" i="1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r>
              <a:rPr lang="en-US" sz="1600" dirty="0"/>
              <a:t> 	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E6795-E7B6-4852-8D3F-AD20C69D4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0077" y="1295400"/>
            <a:ext cx="4662226" cy="478939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99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Activities: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College and career preparation and support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Programs for health, nutrition, and physical fitness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Technology hardware and software for digital literacy   </a:t>
            </a:r>
            <a:r>
              <a:rPr lang="en-US" b="1" dirty="0">
                <a:solidFill>
                  <a:srgbClr val="C00000"/>
                </a:solidFill>
              </a:rPr>
              <a:t> (15% Cap)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Materials and resources for academic enrichment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Mental health services and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Resources for a safe learning environment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65BE8-F71D-48FF-B4E8-FBAC6F693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11483" y="4538928"/>
            <a:ext cx="4485106" cy="20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9FCA-0B25-4B62-A620-29F0FCCA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49" y="487152"/>
            <a:ext cx="4313701" cy="675489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ESSER Updates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8980D-F487-4E0C-BB97-AA3694026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469" y="487152"/>
            <a:ext cx="4662226" cy="1664500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>
                <a:lumMod val="95000"/>
              </a:schemeClr>
            </a:solidFill>
          </a:ln>
        </p:spPr>
        <p:txBody>
          <a:bodyPr vert="horz" lIns="91416" tIns="45708" rIns="91416" bIns="45708" rtlCol="0" anchor="t">
            <a:normAutofit/>
          </a:bodyPr>
          <a:lstStyle/>
          <a:p>
            <a:pPr marL="0" indent="0">
              <a:buNone/>
            </a:pPr>
            <a:r>
              <a:rPr lang="en-US" sz="2799" b="1" u="sng" dirty="0">
                <a:solidFill>
                  <a:schemeClr val="bg1"/>
                </a:solidFill>
              </a:rPr>
              <a:t>ESSER II : </a:t>
            </a:r>
            <a:r>
              <a:rPr lang="en-US" sz="2799" b="1" u="sng" dirty="0">
                <a:solidFill>
                  <a:srgbClr val="C00000"/>
                </a:solidFill>
              </a:rPr>
              <a:t>Ended 9/30/2023</a:t>
            </a:r>
            <a:endParaRPr lang="en-US" sz="2399" b="1" dirty="0">
              <a:solidFill>
                <a:srgbClr val="C00000"/>
              </a:solidFill>
            </a:endParaRP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Technology Assistance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Advanced/Lump Sum</a:t>
            </a:r>
          </a:p>
          <a:p>
            <a:pPr marL="426645" lvl="1" indent="0">
              <a:buNone/>
            </a:pPr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marL="274238" lvl="1" indent="0">
              <a:buNone/>
            </a:pPr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7998" b="1" dirty="0">
              <a:solidFill>
                <a:schemeClr val="bg1"/>
              </a:solidFill>
            </a:endParaRPr>
          </a:p>
          <a:p>
            <a:pPr lvl="1">
              <a:buClr>
                <a:srgbClr val="262626"/>
              </a:buClr>
            </a:pPr>
            <a:endParaRPr lang="en-US" sz="7998" b="1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48B0B5B-A0A3-42AA-AABE-BEA24363D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402129">
            <a:off x="764261" y="2067493"/>
            <a:ext cx="4662226" cy="278153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9C2C1CB-FD83-4C20-8301-714ACF6595F9}"/>
              </a:ext>
            </a:extLst>
          </p:cNvPr>
          <p:cNvSpPr txBox="1">
            <a:spLocks/>
          </p:cNvSpPr>
          <p:nvPr/>
        </p:nvSpPr>
        <p:spPr>
          <a:xfrm>
            <a:off x="4570412" y="2438400"/>
            <a:ext cx="6964463" cy="4114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>
                <a:lumMod val="95000"/>
              </a:schemeClr>
            </a:solidFill>
          </a:ln>
        </p:spPr>
        <p:txBody>
          <a:bodyPr vert="horz" lIns="91416" tIns="45708" rIns="91416" bIns="45708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99" b="1" u="sng" dirty="0">
                <a:solidFill>
                  <a:schemeClr val="bg1"/>
                </a:solidFill>
              </a:rPr>
              <a:t>ESSER III</a:t>
            </a:r>
            <a:endParaRPr lang="en-US" sz="2399" b="1" dirty="0">
              <a:solidFill>
                <a:schemeClr val="bg1"/>
              </a:solidFill>
            </a:endParaRPr>
          </a:p>
          <a:p>
            <a:pPr lvl="1"/>
            <a:r>
              <a:rPr lang="en-US" sz="2399" b="1" dirty="0">
                <a:solidFill>
                  <a:srgbClr val="C00000"/>
                </a:solidFill>
              </a:rPr>
              <a:t>Civics/Reading Literacy</a:t>
            </a:r>
            <a:r>
              <a:rPr lang="en-US" sz="2399" b="1" dirty="0">
                <a:solidFill>
                  <a:schemeClr val="bg1"/>
                </a:solidFill>
              </a:rPr>
              <a:t>:  </a:t>
            </a:r>
            <a:r>
              <a:rPr lang="en-US" sz="2399" b="1" dirty="0">
                <a:solidFill>
                  <a:srgbClr val="C00000"/>
                </a:solidFill>
              </a:rPr>
              <a:t>Ended 9/30/23</a:t>
            </a:r>
          </a:p>
          <a:p>
            <a:pPr lvl="1"/>
            <a:r>
              <a:rPr lang="en-US" sz="2399" b="1" dirty="0">
                <a:solidFill>
                  <a:srgbClr val="C00000"/>
                </a:solidFill>
              </a:rPr>
              <a:t>ESSER Supplemental:  Ended 9/30/23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ARP K929 and K931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Summer Learning Camps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Math and STEM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Instructional Materials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Intensive Afterschool Academy</a:t>
            </a:r>
          </a:p>
          <a:p>
            <a:pPr lvl="1"/>
            <a:r>
              <a:rPr lang="en-US" sz="2399" b="1" dirty="0">
                <a:solidFill>
                  <a:schemeClr val="bg1"/>
                </a:solidFill>
              </a:rPr>
              <a:t>ARP Supplemental Programs</a:t>
            </a: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marL="274238" lvl="1" indent="0">
              <a:buNone/>
            </a:pPr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2399" b="1" dirty="0">
              <a:solidFill>
                <a:schemeClr val="bg1"/>
              </a:solidFill>
            </a:endParaRPr>
          </a:p>
          <a:p>
            <a:pPr lvl="1"/>
            <a:endParaRPr lang="en-US" sz="7998" b="1" dirty="0">
              <a:solidFill>
                <a:schemeClr val="bg1"/>
              </a:solidFill>
            </a:endParaRPr>
          </a:p>
          <a:p>
            <a:pPr lvl="1">
              <a:buClr>
                <a:srgbClr val="262626"/>
              </a:buClr>
            </a:pPr>
            <a:endParaRPr lang="en-US" sz="7998" b="1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5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2BAA-7BCC-4DDC-B08F-3C2BD960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12" y="304800"/>
            <a:ext cx="4202269" cy="10769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Reimbursement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4CBF9-C827-4BE3-9237-BE7BACEB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15" y="1905000"/>
            <a:ext cx="6134619" cy="4876800"/>
          </a:xfrm>
        </p:spPr>
        <p:txBody>
          <a:bodyPr>
            <a:noAutofit/>
          </a:bodyPr>
          <a:lstStyle/>
          <a:p>
            <a:pPr marL="6158" indent="0">
              <a:lnSpc>
                <a:spcPct val="110000"/>
              </a:lnSpc>
              <a:buNone/>
            </a:pPr>
            <a:r>
              <a:rPr lang="en-US" sz="3200" b="1" i="1" dirty="0"/>
              <a:t>Submit cover letter on school letter head </a:t>
            </a:r>
            <a:r>
              <a:rPr lang="en-US" sz="3200" b="1" i="1" u="sng" dirty="0"/>
              <a:t>signed by the principal </a:t>
            </a:r>
            <a:r>
              <a:rPr lang="en-US" sz="3200" b="1" i="1" dirty="0"/>
              <a:t>with the grant number and name for each grant you are submitting for reimbursement and dollar amount requested.</a:t>
            </a:r>
          </a:p>
          <a:p>
            <a:pPr marL="6158" indent="0">
              <a:lnSpc>
                <a:spcPct val="110000"/>
              </a:lnSpc>
              <a:buNone/>
            </a:pPr>
            <a:r>
              <a:rPr lang="en-US" sz="1799" dirty="0"/>
              <a:t> </a:t>
            </a:r>
          </a:p>
          <a:p>
            <a:pPr marL="6158" indent="0">
              <a:lnSpc>
                <a:spcPct val="110000"/>
              </a:lnSpc>
              <a:buNone/>
            </a:pPr>
            <a:r>
              <a:rPr lang="en-US" sz="1799" dirty="0"/>
              <a:t> </a:t>
            </a:r>
          </a:p>
          <a:p>
            <a:pPr>
              <a:lnSpc>
                <a:spcPct val="110000"/>
              </a:lnSpc>
            </a:pPr>
            <a:endParaRPr lang="en-US" sz="1799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F0A72102-4A28-463D-B666-5F01D5B2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92" r="38347" b="-2"/>
          <a:stretch/>
        </p:blipFill>
        <p:spPr>
          <a:xfrm>
            <a:off x="418991" y="429407"/>
            <a:ext cx="5009041" cy="5953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79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7BC-6F0A-4234-A9A6-ABCCAB88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53" y="238575"/>
            <a:ext cx="6280292" cy="105682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Reimbursement-Continued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2CD8-667D-4465-A209-19880BCF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95" y="1371601"/>
            <a:ext cx="6999052" cy="5247824"/>
          </a:xfrm>
        </p:spPr>
        <p:txBody>
          <a:bodyPr>
            <a:noAutofit/>
          </a:bodyPr>
          <a:lstStyle/>
          <a:p>
            <a:pPr lvl="0"/>
            <a:r>
              <a:rPr lang="en-US" sz="2000" b="1" dirty="0"/>
              <a:t>Itemized spreadsheet(s) with dollar amount matching cover letter request</a:t>
            </a:r>
          </a:p>
          <a:p>
            <a:pPr lvl="0"/>
            <a:r>
              <a:rPr lang="en-US" sz="2000" b="1" dirty="0"/>
              <a:t>Legible documentation to support spreadsheet</a:t>
            </a:r>
          </a:p>
          <a:p>
            <a:pPr lvl="1"/>
            <a:r>
              <a:rPr lang="en-US" b="1" dirty="0"/>
              <a:t>Invoice</a:t>
            </a:r>
          </a:p>
          <a:p>
            <a:pPr lvl="1"/>
            <a:r>
              <a:rPr lang="en-US" b="1" dirty="0"/>
              <a:t>Check or bank statement</a:t>
            </a:r>
          </a:p>
          <a:p>
            <a:pPr lvl="1"/>
            <a:r>
              <a:rPr lang="en-US" b="1" dirty="0"/>
              <a:t>Contracts</a:t>
            </a:r>
          </a:p>
          <a:p>
            <a:pPr lvl="1"/>
            <a:r>
              <a:rPr lang="en-US" b="1" dirty="0"/>
              <a:t>Internal school documents to support individual school dollar portions of expenditures</a:t>
            </a:r>
          </a:p>
          <a:p>
            <a:r>
              <a:rPr lang="en-US" sz="2000" b="1" dirty="0"/>
              <a:t>Scanned documents need to be legible and clearly labeled with grant number and or name.</a:t>
            </a:r>
          </a:p>
          <a:p>
            <a:r>
              <a:rPr lang="en-US" sz="2000" b="1" dirty="0"/>
              <a:t>Items (invoice, check) need to be submitted in order of the spreadsheet.</a:t>
            </a:r>
          </a:p>
          <a:p>
            <a:endParaRPr lang="en-US" sz="2399" dirty="0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D1099C3A-6058-4184-BB2D-83531B379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9" r="43678" b="2"/>
          <a:stretch/>
        </p:blipFill>
        <p:spPr>
          <a:xfrm>
            <a:off x="7835329" y="238575"/>
            <a:ext cx="4123342" cy="63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2D4A-1546-472C-8A6F-BB0BAA21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007" y="319248"/>
            <a:ext cx="10303836" cy="1279305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algn="ctr"/>
            <a:r>
              <a:rPr lang="en-US" sz="3999" b="1" dirty="0"/>
              <a:t>Document, Document, Document</a:t>
            </a:r>
            <a:br>
              <a:rPr lang="en-US" sz="3999" b="1" dirty="0"/>
            </a:br>
            <a:endParaRPr lang="en-US" sz="3999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0FC35-445F-45DC-B913-23FEA2552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865" b="14935"/>
          <a:stretch/>
        </p:blipFill>
        <p:spPr>
          <a:xfrm rot="20294336">
            <a:off x="597430" y="1729313"/>
            <a:ext cx="4215394" cy="3027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BD373-6DF7-4216-98D6-49A0A5DD990B}"/>
              </a:ext>
            </a:extLst>
          </p:cNvPr>
          <p:cNvSpPr txBox="1"/>
          <p:nvPr/>
        </p:nvSpPr>
        <p:spPr>
          <a:xfrm>
            <a:off x="837982" y="2113535"/>
            <a:ext cx="4313701" cy="3943391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599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FC233-93CC-463B-BDF1-76F584909825}"/>
              </a:ext>
            </a:extLst>
          </p:cNvPr>
          <p:cNvSpPr txBox="1"/>
          <p:nvPr/>
        </p:nvSpPr>
        <p:spPr>
          <a:xfrm>
            <a:off x="4799350" y="1055768"/>
            <a:ext cx="7103162" cy="601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Be sure to save copies (evidence) of expenses incurred, actual receipt of resources or services, and </a:t>
            </a:r>
            <a:r>
              <a:rPr lang="en-US" sz="2399" b="1" u="sng" dirty="0"/>
              <a:t>payment</a:t>
            </a:r>
            <a:r>
              <a:rPr lang="en-US" sz="2399" b="1" dirty="0"/>
              <a:t> (</a:t>
            </a:r>
            <a:r>
              <a:rPr lang="en-US" sz="2399" b="1" i="1" dirty="0"/>
              <a:t>copy of check, bank statement</a:t>
            </a:r>
            <a:r>
              <a:rPr lang="en-US" sz="2399" b="1" dirty="0"/>
              <a:t>) in order to expedite reimbursements.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Save copies of your approved needs assessment.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Save copy of end of year evaluations of all activities for monitoring purposes.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Keep accurate inventory of all equipment purchases with federal funds, reconcile inventory yearly.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99" b="1" dirty="0"/>
              <a:t>Follow district procedures to report lost or stolen equipment.</a:t>
            </a:r>
          </a:p>
          <a:p>
            <a:pPr marL="342797" indent="-342797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99" b="1" dirty="0"/>
          </a:p>
        </p:txBody>
      </p:sp>
    </p:spTree>
    <p:extLst>
      <p:ext uri="{BB962C8B-B14F-4D97-AF65-F5344CB8AC3E}">
        <p14:creationId xmlns:p14="http://schemas.microsoft.com/office/powerpoint/2010/main" val="16875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15681e-c54b-4ddc-a8da-cda5cbbfc1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34FA1AD53CE42ADA2EB102EB2EE64" ma:contentTypeVersion="14" ma:contentTypeDescription="Create a new document." ma:contentTypeScope="" ma:versionID="a81e57d71ad339f45b89d13b0d3d9017">
  <xsd:schema xmlns:xsd="http://www.w3.org/2001/XMLSchema" xmlns:xs="http://www.w3.org/2001/XMLSchema" xmlns:p="http://schemas.microsoft.com/office/2006/metadata/properties" xmlns:ns3="8715681e-c54b-4ddc-a8da-cda5cbbfc1a0" xmlns:ns4="a527168c-bf0f-478b-8afb-7a9116d9c208" targetNamespace="http://schemas.microsoft.com/office/2006/metadata/properties" ma:root="true" ma:fieldsID="e5fe0c3ade41bd95b64331c144eac3dd" ns3:_="" ns4:_="">
    <xsd:import namespace="8715681e-c54b-4ddc-a8da-cda5cbbfc1a0"/>
    <xsd:import namespace="a527168c-bf0f-478b-8afb-7a9116d9c2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5681e-c54b-4ddc-a8da-cda5cbbfc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7168c-bf0f-478b-8afb-7a9116d9c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5A30F9-4D10-4ED4-BB80-7E6A8E1D5356}">
  <ds:schemaRefs>
    <ds:schemaRef ds:uri="http://purl.org/dc/elements/1.1/"/>
    <ds:schemaRef ds:uri="http://schemas.microsoft.com/office/2006/metadata/properties"/>
    <ds:schemaRef ds:uri="8715681e-c54b-4ddc-a8da-cda5cbbfc1a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527168c-bf0f-478b-8afb-7a9116d9c20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806636-5001-430B-9BFF-486F5CB6A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701E77-8917-4CAB-99AB-B87054D15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15681e-c54b-4ddc-a8da-cda5cbbfc1a0"/>
    <ds:schemaRef ds:uri="a527168c-bf0f-478b-8afb-7a9116d9c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500</Words>
  <Application>Microsoft Office PowerPoint</Application>
  <PresentationFormat>Custom</PresentationFormat>
  <Paragraphs>103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Class open house presentation</vt:lpstr>
      <vt:lpstr>Federal Programs Consultation and Updates</vt:lpstr>
      <vt:lpstr>PowerPoint Presentation</vt:lpstr>
      <vt:lpstr>Title II and Title IV</vt:lpstr>
      <vt:lpstr>2023 - 2024</vt:lpstr>
      <vt:lpstr>Title IV: Student Support and Academic Enrichment</vt:lpstr>
      <vt:lpstr>ESSER Updates</vt:lpstr>
      <vt:lpstr>Reimbursement Process</vt:lpstr>
      <vt:lpstr>Reimbursement-Continued</vt:lpstr>
      <vt:lpstr>Document, Document, Document </vt:lpstr>
      <vt:lpstr>Monitoring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Programs Consultation and Updates</dc:title>
  <dc:creator>Torbert Isabella</dc:creator>
  <cp:lastModifiedBy>Torbert Isabella</cp:lastModifiedBy>
  <cp:revision>2</cp:revision>
  <dcterms:created xsi:type="dcterms:W3CDTF">2022-11-06T12:55:54Z</dcterms:created>
  <dcterms:modified xsi:type="dcterms:W3CDTF">2023-10-09T15:26:09Z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0x010100F9A34FA1AD53CE42ADA2EB102EB2EE64</vt:lpwstr>
  </property>
</Properties>
</file>